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4.xml" ContentType="application/vnd.openxmlformats-officedocument.presentationml.notesSlide+xml"/>
  <Override PartName="/ppt/diagrams/data11.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5.xml" ContentType="application/vnd.openxmlformats-officedocument.presentationml.notesSlide+xml"/>
  <Override PartName="/ppt/diagrams/data13.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6.xml" ContentType="application/vnd.openxmlformats-officedocument.presentationml.notesSlide+xml"/>
  <Override PartName="/ppt/diagrams/data14.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6.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9.xml" ContentType="application/vnd.openxmlformats-officedocument.presentationml.notesSlide+xml"/>
  <Override PartName="/ppt/diagrams/data18.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0.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2.xml" ContentType="application/vnd.openxmlformats-officedocument.presentationml.notesSlide+xml"/>
  <Override PartName="/ppt/diagrams/data22.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3.xml" ContentType="application/vnd.openxmlformats-officedocument.presentationml.notesSlide+xml"/>
  <Override PartName="/ppt/diagrams/data23.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4.xml" ContentType="application/vnd.openxmlformats-officedocument.presentationml.notesSlide+xml"/>
  <Override PartName="/ppt/diagrams/data24.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25.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6.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27.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8.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29.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31.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36.xml" ContentType="application/vnd.openxmlformats-officedocument.presentationml.notesSlide+xml"/>
  <Override PartName="/ppt/diagrams/data32.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diagrams/data9.xml" ContentType="application/vnd.openxmlformats-officedocument.drawingml.diagramData+xml"/>
  <Override PartName="/ppt/diagrams/data12.xml" ContentType="application/vnd.openxmlformats-officedocument.drawingml.diagramData+xml"/>
  <Override PartName="/ppt/diagrams/data15.xml" ContentType="application/vnd.openxmlformats-officedocument.drawingml.diagramData+xml"/>
  <Override PartName="/ppt/diagrams/data17.xml" ContentType="application/vnd.openxmlformats-officedocument.drawingml.diagramData+xml"/>
  <Override PartName="/ppt/diagrams/data19.xml" ContentType="application/vnd.openxmlformats-officedocument.drawingml.diagramData+xml"/>
  <Override PartName="/ppt/diagrams/data21.xml" ContentType="application/vnd.openxmlformats-officedocument.drawingml.diagramData+xml"/>
  <Override PartName="/ppt/diagrams/data30.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257" r:id="rId3"/>
    <p:sldId id="303" r:id="rId4"/>
    <p:sldId id="267" r:id="rId5"/>
    <p:sldId id="319" r:id="rId6"/>
    <p:sldId id="320" r:id="rId7"/>
    <p:sldId id="321" r:id="rId8"/>
    <p:sldId id="322" r:id="rId9"/>
    <p:sldId id="323" r:id="rId10"/>
    <p:sldId id="324" r:id="rId11"/>
    <p:sldId id="325" r:id="rId12"/>
    <p:sldId id="326" r:id="rId13"/>
    <p:sldId id="333" r:id="rId14"/>
    <p:sldId id="340" r:id="rId15"/>
    <p:sldId id="341" r:id="rId16"/>
    <p:sldId id="327" r:id="rId17"/>
    <p:sldId id="342" r:id="rId18"/>
    <p:sldId id="335" r:id="rId19"/>
    <p:sldId id="336" r:id="rId20"/>
    <p:sldId id="343" r:id="rId21"/>
    <p:sldId id="345" r:id="rId22"/>
    <p:sldId id="346" r:id="rId23"/>
    <p:sldId id="339" r:id="rId24"/>
    <p:sldId id="329" r:id="rId25"/>
    <p:sldId id="330" r:id="rId26"/>
    <p:sldId id="331" r:id="rId27"/>
    <p:sldId id="332" r:id="rId28"/>
    <p:sldId id="354" r:id="rId29"/>
    <p:sldId id="316" r:id="rId30"/>
    <p:sldId id="356" r:id="rId31"/>
    <p:sldId id="357" r:id="rId32"/>
    <p:sldId id="358" r:id="rId33"/>
    <p:sldId id="360" r:id="rId34"/>
    <p:sldId id="272" r:id="rId35"/>
    <p:sldId id="362" r:id="rId36"/>
    <p:sldId id="363" r:id="rId37"/>
    <p:sldId id="364" r:id="rId38"/>
    <p:sldId id="274" r:id="rId39"/>
    <p:sldId id="275"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B182F7-9E35-4AAB-9049-2042F882212B}" v="2" dt="2020-10-29T01:39:54.593"/>
    <p1510:client id="{196115F2-4A5E-4F7B-815E-8B43C2FF41AA}" v="3" dt="2020-10-29T00:36:32.951"/>
    <p1510:client id="{22A9D7C1-CAC1-3D4D-B13B-7A3A7F105428}" v="1470" dt="2020-10-29T06:28:39.280"/>
    <p1510:client id="{807AE67A-FC5B-43DD-A381-41FEB5EB0D9F}" v="5" dt="2020-10-28T09:45:08.6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116"/>
    <p:restoredTop sz="72800"/>
  </p:normalViewPr>
  <p:slideViewPr>
    <p:cSldViewPr snapToGrid="0" snapToObjects="1">
      <p:cViewPr varScale="1">
        <p:scale>
          <a:sx n="113" d="100"/>
          <a:sy n="113" d="100"/>
        </p:scale>
        <p:origin x="2272" y="184"/>
      </p:cViewPr>
      <p:guideLst/>
    </p:cSldViewPr>
  </p:slideViewPr>
  <p:outlineViewPr>
    <p:cViewPr>
      <p:scale>
        <a:sx n="33" d="100"/>
        <a:sy n="33" d="100"/>
      </p:scale>
      <p:origin x="0" y="-2776"/>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121" d="100"/>
          <a:sy n="121" d="100"/>
        </p:scale>
        <p:origin x="4560"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image" Target="../media/image2.jpeg"/><Relationship Id="rId4" Type="http://schemas.openxmlformats.org/officeDocument/2006/relationships/image" Target="../media/image5.jpeg"/></Relationships>
</file>

<file path=ppt/diagrams/_rels/data12.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30.png"/><Relationship Id="rId1" Type="http://schemas.openxmlformats.org/officeDocument/2006/relationships/image" Target="../media/image220.png"/><Relationship Id="rId4" Type="http://schemas.openxmlformats.org/officeDocument/2006/relationships/image" Target="../media/image260.png"/></Relationships>
</file>

<file path=ppt/diagrams/_rels/data15.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image" Target="../media/image280.png"/></Relationships>
</file>

<file path=ppt/diagrams/_rels/data17.xml.rels><?xml version="1.0" encoding="UTF-8" standalone="yes"?>
<Relationships xmlns="http://schemas.openxmlformats.org/package/2006/relationships"><Relationship Id="rId1" Type="http://schemas.openxmlformats.org/officeDocument/2006/relationships/image" Target="../media/image320.png"/></Relationships>
</file>

<file path=ppt/diagrams/_rels/data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0.png"/><Relationship Id="rId4" Type="http://schemas.openxmlformats.org/officeDocument/2006/relationships/image" Target="../media/image37.png"/></Relationships>
</file>

<file path=ppt/diagrams/_rels/data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image" Target="../media/image40.png"/></Relationships>
</file>

<file path=ppt/diagrams/_rels/data30.xml.rels><?xml version="1.0" encoding="UTF-8" standalone="yes"?>
<Relationships xmlns="http://schemas.openxmlformats.org/package/2006/relationships"><Relationship Id="rId1" Type="http://schemas.openxmlformats.org/officeDocument/2006/relationships/image" Target="../media/image51.png"/></Relationships>
</file>

<file path=ppt/diagrams/_rels/data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9.xml.rels><?xml version="1.0" encoding="UTF-8" standalone="yes"?>
<Relationships xmlns="http://schemas.openxmlformats.org/package/2006/relationships"><Relationship Id="rId1" Type="http://schemas.openxmlformats.org/officeDocument/2006/relationships/image" Target="../media/image16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image" Target="../media/image2.jpeg"/><Relationship Id="rId4" Type="http://schemas.openxmlformats.org/officeDocument/2006/relationships/image" Target="../media/image5.jpeg"/></Relationships>
</file>

<file path=ppt/diagrams/_rels/drawing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EC772-D596-B34B-95E4-00291EF69BB2}" type="doc">
      <dgm:prSet loTypeId="urn:microsoft.com/office/officeart/2008/layout/BendingPictureCaptionList" loCatId="" qsTypeId="urn:microsoft.com/office/officeart/2005/8/quickstyle/simple1" qsCatId="simple" csTypeId="urn:microsoft.com/office/officeart/2005/8/colors/accent0_3" csCatId="mainScheme" phldr="1"/>
      <dgm:spPr/>
      <dgm:t>
        <a:bodyPr/>
        <a:lstStyle/>
        <a:p>
          <a:endParaRPr lang="en-US"/>
        </a:p>
      </dgm:t>
    </dgm:pt>
    <dgm:pt modelId="{221AEC16-9416-C44B-B07E-7B037EA998E2}">
      <dgm:prSet phldrT="[Text]"/>
      <dgm:spPr/>
      <dgm:t>
        <a:bodyPr/>
        <a:lstStyle/>
        <a:p>
          <a:r>
            <a:rPr lang="en-US" dirty="0"/>
            <a:t>Eduardo </a:t>
          </a:r>
          <a:r>
            <a:rPr lang="en-US" dirty="0" err="1"/>
            <a:t>Peynetti</a:t>
          </a:r>
          <a:endParaRPr lang="en-US" dirty="0"/>
        </a:p>
      </dgm:t>
    </dgm:pt>
    <dgm:pt modelId="{7D43B90E-7168-1544-8532-174B458CD476}" type="parTrans" cxnId="{7AA55180-9541-9541-AB01-71C1E84EC216}">
      <dgm:prSet/>
      <dgm:spPr/>
      <dgm:t>
        <a:bodyPr/>
        <a:lstStyle/>
        <a:p>
          <a:endParaRPr lang="en-US"/>
        </a:p>
      </dgm:t>
    </dgm:pt>
    <dgm:pt modelId="{FC1FF0D6-6B23-B04C-AA18-84143ADF41E3}" type="sibTrans" cxnId="{7AA55180-9541-9541-AB01-71C1E84EC216}">
      <dgm:prSet/>
      <dgm:spPr/>
      <dgm:t>
        <a:bodyPr/>
        <a:lstStyle/>
        <a:p>
          <a:endParaRPr lang="en-US"/>
        </a:p>
      </dgm:t>
    </dgm:pt>
    <dgm:pt modelId="{0513C822-1913-1049-82BB-34A6FEB334FF}">
      <dgm:prSet phldrT="[Text]"/>
      <dgm:spPr/>
      <dgm:t>
        <a:bodyPr/>
        <a:lstStyle/>
        <a:p>
          <a:r>
            <a:rPr lang="en-US" dirty="0"/>
            <a:t>Jessica Wijaya</a:t>
          </a:r>
        </a:p>
      </dgm:t>
    </dgm:pt>
    <dgm:pt modelId="{F5921A93-207B-9543-8A3E-9B72A02B8B1A}" type="parTrans" cxnId="{06AACFF4-3506-AD43-A348-A6398FA1FBA6}">
      <dgm:prSet/>
      <dgm:spPr/>
      <dgm:t>
        <a:bodyPr/>
        <a:lstStyle/>
        <a:p>
          <a:endParaRPr lang="en-US"/>
        </a:p>
      </dgm:t>
    </dgm:pt>
    <dgm:pt modelId="{DE9F1BD4-7608-AA40-9032-A551C40A7037}" type="sibTrans" cxnId="{06AACFF4-3506-AD43-A348-A6398FA1FBA6}">
      <dgm:prSet/>
      <dgm:spPr/>
      <dgm:t>
        <a:bodyPr/>
        <a:lstStyle/>
        <a:p>
          <a:endParaRPr lang="en-US"/>
        </a:p>
      </dgm:t>
    </dgm:pt>
    <dgm:pt modelId="{14F16400-0642-3B4E-80B1-529DD31C2667}">
      <dgm:prSet phldrT="[Text]"/>
      <dgm:spPr/>
      <dgm:t>
        <a:bodyPr/>
        <a:lstStyle/>
        <a:p>
          <a:r>
            <a:rPr lang="en-US" dirty="0"/>
            <a:t>Rohit Beri</a:t>
          </a:r>
        </a:p>
      </dgm:t>
    </dgm:pt>
    <dgm:pt modelId="{4454A6B6-E6A0-BC4F-8CF4-E8E597B608E6}" type="parTrans" cxnId="{36E9D892-9438-C646-990B-A12D675FE5CC}">
      <dgm:prSet/>
      <dgm:spPr/>
      <dgm:t>
        <a:bodyPr/>
        <a:lstStyle/>
        <a:p>
          <a:endParaRPr lang="en-US"/>
        </a:p>
      </dgm:t>
    </dgm:pt>
    <dgm:pt modelId="{0DF4AE82-008D-3746-B838-4CA049437793}" type="sibTrans" cxnId="{36E9D892-9438-C646-990B-A12D675FE5CC}">
      <dgm:prSet/>
      <dgm:spPr/>
      <dgm:t>
        <a:bodyPr/>
        <a:lstStyle/>
        <a:p>
          <a:endParaRPr lang="en-US"/>
        </a:p>
      </dgm:t>
    </dgm:pt>
    <dgm:pt modelId="{B6244931-E038-F742-8D42-4B82AEB12E88}">
      <dgm:prSet phldrT="[Text]"/>
      <dgm:spPr/>
      <dgm:t>
        <a:bodyPr/>
        <a:lstStyle/>
        <a:p>
          <a:r>
            <a:rPr lang="en-US" dirty="0"/>
            <a:t>Stuart Neilson</a:t>
          </a:r>
        </a:p>
      </dgm:t>
    </dgm:pt>
    <dgm:pt modelId="{E7D1F36A-A7C5-0343-9009-E7A3608C2E91}" type="parTrans" cxnId="{72B07850-85FD-5B4E-B0FF-ACF3AEF36942}">
      <dgm:prSet/>
      <dgm:spPr/>
      <dgm:t>
        <a:bodyPr/>
        <a:lstStyle/>
        <a:p>
          <a:endParaRPr lang="en-US"/>
        </a:p>
      </dgm:t>
    </dgm:pt>
    <dgm:pt modelId="{E8C25EA7-6F08-624A-A13A-4CF42667412D}" type="sibTrans" cxnId="{72B07850-85FD-5B4E-B0FF-ACF3AEF36942}">
      <dgm:prSet/>
      <dgm:spPr/>
      <dgm:t>
        <a:bodyPr/>
        <a:lstStyle/>
        <a:p>
          <a:endParaRPr lang="en-US"/>
        </a:p>
      </dgm:t>
    </dgm:pt>
    <dgm:pt modelId="{3CED9949-9590-A640-835D-E293F4976A63}" type="pres">
      <dgm:prSet presAssocID="{AC1EC772-D596-B34B-95E4-00291EF69BB2}" presName="Name0" presStyleCnt="0">
        <dgm:presLayoutVars>
          <dgm:dir/>
          <dgm:resizeHandles val="exact"/>
        </dgm:presLayoutVars>
      </dgm:prSet>
      <dgm:spPr/>
    </dgm:pt>
    <dgm:pt modelId="{65FA2004-4D36-A14C-B4F6-C109B4E02AE7}" type="pres">
      <dgm:prSet presAssocID="{221AEC16-9416-C44B-B07E-7B037EA998E2}" presName="composite" presStyleCnt="0"/>
      <dgm:spPr/>
    </dgm:pt>
    <dgm:pt modelId="{F0A40CB3-E77B-EC4A-81F1-DF90D91DF6A4}" type="pres">
      <dgm:prSet presAssocID="{221AEC16-9416-C44B-B07E-7B037EA998E2}" presName="rect1" presStyleLbl="b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t="-33000" b="-33000"/>
          </a:stretch>
        </a:blipFill>
      </dgm:spPr>
    </dgm:pt>
    <dgm:pt modelId="{20B2F460-DD5D-2846-A1F7-7E08C4D236C1}" type="pres">
      <dgm:prSet presAssocID="{221AEC16-9416-C44B-B07E-7B037EA998E2}" presName="wedgeRectCallout1" presStyleLbl="node1" presStyleIdx="0" presStyleCnt="4">
        <dgm:presLayoutVars>
          <dgm:bulletEnabled val="1"/>
        </dgm:presLayoutVars>
      </dgm:prSet>
      <dgm:spPr/>
    </dgm:pt>
    <dgm:pt modelId="{244BBFA2-717B-6741-9683-6758F37864A2}" type="pres">
      <dgm:prSet presAssocID="{FC1FF0D6-6B23-B04C-AA18-84143ADF41E3}" presName="sibTrans" presStyleCnt="0"/>
      <dgm:spPr/>
    </dgm:pt>
    <dgm:pt modelId="{C0F18DBC-844D-9E4D-95CF-008F53CAD7C7}" type="pres">
      <dgm:prSet presAssocID="{0513C822-1913-1049-82BB-34A6FEB334FF}" presName="composite" presStyleCnt="0"/>
      <dgm:spPr/>
    </dgm:pt>
    <dgm:pt modelId="{B1F16A6E-DD2F-0D4A-A795-408F7267C926}" type="pres">
      <dgm:prSet presAssocID="{0513C822-1913-1049-82BB-34A6FEB334FF}" presName="rect1" presStyleLbl="b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t="-33000" b="-33000"/>
          </a:stretch>
        </a:blipFill>
      </dgm:spPr>
    </dgm:pt>
    <dgm:pt modelId="{68BDF561-D810-E149-B2AF-3BD8E5B39482}" type="pres">
      <dgm:prSet presAssocID="{0513C822-1913-1049-82BB-34A6FEB334FF}" presName="wedgeRectCallout1" presStyleLbl="node1" presStyleIdx="1" presStyleCnt="4">
        <dgm:presLayoutVars>
          <dgm:bulletEnabled val="1"/>
        </dgm:presLayoutVars>
      </dgm:prSet>
      <dgm:spPr/>
    </dgm:pt>
    <dgm:pt modelId="{1ED7360F-3E32-F546-AB7C-D6C2C7C5A7CF}" type="pres">
      <dgm:prSet presAssocID="{DE9F1BD4-7608-AA40-9032-A551C40A7037}" presName="sibTrans" presStyleCnt="0"/>
      <dgm:spPr/>
    </dgm:pt>
    <dgm:pt modelId="{61AB74F8-C797-F044-9DD4-3650243A179D}" type="pres">
      <dgm:prSet presAssocID="{14F16400-0642-3B4E-80B1-529DD31C2667}" presName="composite" presStyleCnt="0"/>
      <dgm:spPr/>
    </dgm:pt>
    <dgm:pt modelId="{535A7A61-4001-BA4D-9598-8E66959ECF27}" type="pres">
      <dgm:prSet presAssocID="{14F16400-0642-3B4E-80B1-529DD31C2667}" presName="rect1" presStyleLbl="b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t="-30000" b="-30000"/>
          </a:stretch>
        </a:blipFill>
      </dgm:spPr>
    </dgm:pt>
    <dgm:pt modelId="{8C2E4A64-28CD-3C45-96D3-C6BC7EF906BB}" type="pres">
      <dgm:prSet presAssocID="{14F16400-0642-3B4E-80B1-529DD31C2667}" presName="wedgeRectCallout1" presStyleLbl="node1" presStyleIdx="2" presStyleCnt="4">
        <dgm:presLayoutVars>
          <dgm:bulletEnabled val="1"/>
        </dgm:presLayoutVars>
      </dgm:prSet>
      <dgm:spPr/>
    </dgm:pt>
    <dgm:pt modelId="{741EEA87-40D1-2848-B586-0CDA3F7C1EEA}" type="pres">
      <dgm:prSet presAssocID="{0DF4AE82-008D-3746-B838-4CA049437793}" presName="sibTrans" presStyleCnt="0"/>
      <dgm:spPr/>
    </dgm:pt>
    <dgm:pt modelId="{596E7E12-3AC0-0045-B674-BD9C63B093F3}" type="pres">
      <dgm:prSet presAssocID="{B6244931-E038-F742-8D42-4B82AEB12E88}" presName="composite" presStyleCnt="0"/>
      <dgm:spPr/>
    </dgm:pt>
    <dgm:pt modelId="{380936C4-693F-B043-A33F-2D7614CE4DE3}" type="pres">
      <dgm:prSet presAssocID="{B6244931-E038-F742-8D42-4B82AEB12E88}" presName="rect1" presStyleLbl="b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t="-33000" b="-33000"/>
          </a:stretch>
        </a:blipFill>
      </dgm:spPr>
    </dgm:pt>
    <dgm:pt modelId="{277ACF5B-3644-4542-9317-78D175B25DDC}" type="pres">
      <dgm:prSet presAssocID="{B6244931-E038-F742-8D42-4B82AEB12E88}" presName="wedgeRectCallout1" presStyleLbl="node1" presStyleIdx="3" presStyleCnt="4">
        <dgm:presLayoutVars>
          <dgm:bulletEnabled val="1"/>
        </dgm:presLayoutVars>
      </dgm:prSet>
      <dgm:spPr/>
    </dgm:pt>
  </dgm:ptLst>
  <dgm:cxnLst>
    <dgm:cxn modelId="{B374AE0B-A7B1-9B4C-A655-A1852827B01A}" type="presOf" srcId="{221AEC16-9416-C44B-B07E-7B037EA998E2}" destId="{20B2F460-DD5D-2846-A1F7-7E08C4D236C1}" srcOrd="0" destOrd="0" presId="urn:microsoft.com/office/officeart/2008/layout/BendingPictureCaptionList"/>
    <dgm:cxn modelId="{3AC0B125-7D39-7546-8E50-6AAE1E55FC94}" type="presOf" srcId="{14F16400-0642-3B4E-80B1-529DD31C2667}" destId="{8C2E4A64-28CD-3C45-96D3-C6BC7EF906BB}" srcOrd="0" destOrd="0" presId="urn:microsoft.com/office/officeart/2008/layout/BendingPictureCaptionList"/>
    <dgm:cxn modelId="{3D81553D-50B4-CF42-80FD-EC75601A408D}" type="presOf" srcId="{B6244931-E038-F742-8D42-4B82AEB12E88}" destId="{277ACF5B-3644-4542-9317-78D175B25DDC}" srcOrd="0" destOrd="0" presId="urn:microsoft.com/office/officeart/2008/layout/BendingPictureCaptionList"/>
    <dgm:cxn modelId="{72B07850-85FD-5B4E-B0FF-ACF3AEF36942}" srcId="{AC1EC772-D596-B34B-95E4-00291EF69BB2}" destId="{B6244931-E038-F742-8D42-4B82AEB12E88}" srcOrd="3" destOrd="0" parTransId="{E7D1F36A-A7C5-0343-9009-E7A3608C2E91}" sibTransId="{E8C25EA7-6F08-624A-A13A-4CF42667412D}"/>
    <dgm:cxn modelId="{7AA55180-9541-9541-AB01-71C1E84EC216}" srcId="{AC1EC772-D596-B34B-95E4-00291EF69BB2}" destId="{221AEC16-9416-C44B-B07E-7B037EA998E2}" srcOrd="0" destOrd="0" parTransId="{7D43B90E-7168-1544-8532-174B458CD476}" sibTransId="{FC1FF0D6-6B23-B04C-AA18-84143ADF41E3}"/>
    <dgm:cxn modelId="{36E9D892-9438-C646-990B-A12D675FE5CC}" srcId="{AC1EC772-D596-B34B-95E4-00291EF69BB2}" destId="{14F16400-0642-3B4E-80B1-529DD31C2667}" srcOrd="2" destOrd="0" parTransId="{4454A6B6-E6A0-BC4F-8CF4-E8E597B608E6}" sibTransId="{0DF4AE82-008D-3746-B838-4CA049437793}"/>
    <dgm:cxn modelId="{DEBDBACC-D49D-C849-B01E-A663752E8A27}" type="presOf" srcId="{0513C822-1913-1049-82BB-34A6FEB334FF}" destId="{68BDF561-D810-E149-B2AF-3BD8E5B39482}" srcOrd="0" destOrd="0" presId="urn:microsoft.com/office/officeart/2008/layout/BendingPictureCaptionList"/>
    <dgm:cxn modelId="{588140D2-F82A-CA4A-B0DC-19210BA8DA87}" type="presOf" srcId="{AC1EC772-D596-B34B-95E4-00291EF69BB2}" destId="{3CED9949-9590-A640-835D-E293F4976A63}" srcOrd="0" destOrd="0" presId="urn:microsoft.com/office/officeart/2008/layout/BendingPictureCaptionList"/>
    <dgm:cxn modelId="{06AACFF4-3506-AD43-A348-A6398FA1FBA6}" srcId="{AC1EC772-D596-B34B-95E4-00291EF69BB2}" destId="{0513C822-1913-1049-82BB-34A6FEB334FF}" srcOrd="1" destOrd="0" parTransId="{F5921A93-207B-9543-8A3E-9B72A02B8B1A}" sibTransId="{DE9F1BD4-7608-AA40-9032-A551C40A7037}"/>
    <dgm:cxn modelId="{522FF022-C338-5647-89DF-3FA115755244}" type="presParOf" srcId="{3CED9949-9590-A640-835D-E293F4976A63}" destId="{65FA2004-4D36-A14C-B4F6-C109B4E02AE7}" srcOrd="0" destOrd="0" presId="urn:microsoft.com/office/officeart/2008/layout/BendingPictureCaptionList"/>
    <dgm:cxn modelId="{2BEC65A2-8BA7-AD4C-B3D4-6890CCAACECA}" type="presParOf" srcId="{65FA2004-4D36-A14C-B4F6-C109B4E02AE7}" destId="{F0A40CB3-E77B-EC4A-81F1-DF90D91DF6A4}" srcOrd="0" destOrd="0" presId="urn:microsoft.com/office/officeart/2008/layout/BendingPictureCaptionList"/>
    <dgm:cxn modelId="{32ACF12A-30BD-3B4D-9F0F-6EEADA45C2FE}" type="presParOf" srcId="{65FA2004-4D36-A14C-B4F6-C109B4E02AE7}" destId="{20B2F460-DD5D-2846-A1F7-7E08C4D236C1}" srcOrd="1" destOrd="0" presId="urn:microsoft.com/office/officeart/2008/layout/BendingPictureCaptionList"/>
    <dgm:cxn modelId="{F42D17EB-1878-C848-B379-939611AE8383}" type="presParOf" srcId="{3CED9949-9590-A640-835D-E293F4976A63}" destId="{244BBFA2-717B-6741-9683-6758F37864A2}" srcOrd="1" destOrd="0" presId="urn:microsoft.com/office/officeart/2008/layout/BendingPictureCaptionList"/>
    <dgm:cxn modelId="{7A866E9B-9932-BD4D-9F0C-A5B6009DD48F}" type="presParOf" srcId="{3CED9949-9590-A640-835D-E293F4976A63}" destId="{C0F18DBC-844D-9E4D-95CF-008F53CAD7C7}" srcOrd="2" destOrd="0" presId="urn:microsoft.com/office/officeart/2008/layout/BendingPictureCaptionList"/>
    <dgm:cxn modelId="{9A537DCB-C54B-DE4C-9B6A-7A253C31A014}" type="presParOf" srcId="{C0F18DBC-844D-9E4D-95CF-008F53CAD7C7}" destId="{B1F16A6E-DD2F-0D4A-A795-408F7267C926}" srcOrd="0" destOrd="0" presId="urn:microsoft.com/office/officeart/2008/layout/BendingPictureCaptionList"/>
    <dgm:cxn modelId="{D3BE06C3-FD41-0D46-B15C-B787260F1505}" type="presParOf" srcId="{C0F18DBC-844D-9E4D-95CF-008F53CAD7C7}" destId="{68BDF561-D810-E149-B2AF-3BD8E5B39482}" srcOrd="1" destOrd="0" presId="urn:microsoft.com/office/officeart/2008/layout/BendingPictureCaptionList"/>
    <dgm:cxn modelId="{862AB2C6-2619-5E40-8244-1B35AB8CBA57}" type="presParOf" srcId="{3CED9949-9590-A640-835D-E293F4976A63}" destId="{1ED7360F-3E32-F546-AB7C-D6C2C7C5A7CF}" srcOrd="3" destOrd="0" presId="urn:microsoft.com/office/officeart/2008/layout/BendingPictureCaptionList"/>
    <dgm:cxn modelId="{D3E687FC-F415-0845-8F57-4B0AD6E87641}" type="presParOf" srcId="{3CED9949-9590-A640-835D-E293F4976A63}" destId="{61AB74F8-C797-F044-9DD4-3650243A179D}" srcOrd="4" destOrd="0" presId="urn:microsoft.com/office/officeart/2008/layout/BendingPictureCaptionList"/>
    <dgm:cxn modelId="{56923066-02C1-904D-8EF9-4AEDE1E21042}" type="presParOf" srcId="{61AB74F8-C797-F044-9DD4-3650243A179D}" destId="{535A7A61-4001-BA4D-9598-8E66959ECF27}" srcOrd="0" destOrd="0" presId="urn:microsoft.com/office/officeart/2008/layout/BendingPictureCaptionList"/>
    <dgm:cxn modelId="{3585C70D-9D1C-5A4E-9183-7A810A95B4DE}" type="presParOf" srcId="{61AB74F8-C797-F044-9DD4-3650243A179D}" destId="{8C2E4A64-28CD-3C45-96D3-C6BC7EF906BB}" srcOrd="1" destOrd="0" presId="urn:microsoft.com/office/officeart/2008/layout/BendingPictureCaptionList"/>
    <dgm:cxn modelId="{D421CB1D-3838-AB40-95CF-16D1D80A2A85}" type="presParOf" srcId="{3CED9949-9590-A640-835D-E293F4976A63}" destId="{741EEA87-40D1-2848-B586-0CDA3F7C1EEA}" srcOrd="5" destOrd="0" presId="urn:microsoft.com/office/officeart/2008/layout/BendingPictureCaptionList"/>
    <dgm:cxn modelId="{4A5B1929-D4BD-424B-B3D8-63D4AC7A01C3}" type="presParOf" srcId="{3CED9949-9590-A640-835D-E293F4976A63}" destId="{596E7E12-3AC0-0045-B674-BD9C63B093F3}" srcOrd="6" destOrd="0" presId="urn:microsoft.com/office/officeart/2008/layout/BendingPictureCaptionList"/>
    <dgm:cxn modelId="{7539F46A-F594-DF4F-92C0-A346B39C1651}" type="presParOf" srcId="{596E7E12-3AC0-0045-B674-BD9C63B093F3}" destId="{380936C4-693F-B043-A33F-2D7614CE4DE3}" srcOrd="0" destOrd="0" presId="urn:microsoft.com/office/officeart/2008/layout/BendingPictureCaptionList"/>
    <dgm:cxn modelId="{241137E2-BBD0-D844-B31A-6792FA951799}" type="presParOf" srcId="{596E7E12-3AC0-0045-B674-BD9C63B093F3}" destId="{277ACF5B-3644-4542-9317-78D175B25DDC}" srcOrd="1" destOrd="0" presId="urn:microsoft.com/office/officeart/2008/layout/BendingPictureCa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571FA72-2D60-A340-80AD-B8A25C3DEAEB}" type="doc">
      <dgm:prSet loTypeId="urn:microsoft.com/office/officeart/2005/8/layout/vList6" loCatId="icon" qsTypeId="urn:microsoft.com/office/officeart/2005/8/quickstyle/simple1" qsCatId="simple" csTypeId="urn:microsoft.com/office/officeart/2005/8/colors/colorful3" csCatId="colorful" phldr="1"/>
      <dgm:spPr/>
      <dgm:t>
        <a:bodyPr/>
        <a:lstStyle/>
        <a:p>
          <a:endParaRPr lang="en-US"/>
        </a:p>
      </dgm:t>
    </dgm:pt>
    <dgm:pt modelId="{5EA47BE5-5825-784C-B278-33BFEC0EF835}">
      <dgm:prSet phldrT="[Text]"/>
      <dgm:spPr/>
      <dgm:t>
        <a:bodyPr/>
        <a:lstStyle/>
        <a:p>
          <a:r>
            <a:rPr lang="en-US">
              <a:ea typeface="+mn-lt"/>
              <a:cs typeface="+mn-lt"/>
            </a:rPr>
            <a:t>Initial Memory State and Hidden State</a:t>
          </a:r>
          <a:endParaRPr lang="en-US"/>
        </a:p>
      </dgm:t>
    </dgm:pt>
    <dgm:pt modelId="{D23FBFE9-3E72-904D-9149-CBD37996F7E7}" type="parTrans" cxnId="{BB10E110-0260-C84A-99AF-D4F6ED070898}">
      <dgm:prSet/>
      <dgm:spPr/>
      <dgm:t>
        <a:bodyPr/>
        <a:lstStyle/>
        <a:p>
          <a:endParaRPr lang="en-US"/>
        </a:p>
      </dgm:t>
    </dgm:pt>
    <dgm:pt modelId="{90D143F2-403C-3C4A-B9E2-D9EB3ED2AFFD}" type="sibTrans" cxnId="{BB10E110-0260-C84A-99AF-D4F6ED070898}">
      <dgm:prSet/>
      <dgm:spPr/>
      <dgm:t>
        <a:bodyPr/>
        <a:lstStyle/>
        <a:p>
          <a:endParaRPr lang="en-US"/>
        </a:p>
      </dgm:t>
    </dgm:pt>
    <dgm:pt modelId="{95D1328D-6DC9-FC4D-A71C-CCDA2F39CC25}">
      <dgm:prSet/>
      <dgm:spPr/>
      <dgm:t>
        <a:bodyPr/>
        <a:lstStyle/>
        <a:p>
          <a:r>
            <a:rPr lang="en-US">
              <a:ea typeface="+mn-lt"/>
              <a:cs typeface="+mn-lt"/>
            </a:rPr>
            <a:t>Average of the Annotation Vectors</a:t>
          </a:r>
        </a:p>
      </dgm:t>
    </dgm:pt>
    <dgm:pt modelId="{A9D0FDAA-19D5-F147-8560-D235B17BB8FA}" type="parTrans" cxnId="{62012C84-11B1-E142-97C1-C58D29D21BAD}">
      <dgm:prSet/>
      <dgm:spPr/>
      <dgm:t>
        <a:bodyPr/>
        <a:lstStyle/>
        <a:p>
          <a:endParaRPr lang="en-US"/>
        </a:p>
      </dgm:t>
    </dgm:pt>
    <dgm:pt modelId="{DB688F45-833E-5247-BF4B-D72C520B1AF5}" type="sibTrans" cxnId="{62012C84-11B1-E142-97C1-C58D29D21BAD}">
      <dgm:prSet/>
      <dgm:spPr/>
      <dgm:t>
        <a:bodyPr/>
        <a:lstStyle/>
        <a:p>
          <a:endParaRPr lang="en-US"/>
        </a:p>
      </dgm:t>
    </dgm:pt>
    <dgm:pt modelId="{BB3C9B6C-07A1-7F4C-B37A-D064605F6099}">
      <dgm:prSet/>
      <dgm:spPr/>
      <dgm:t>
        <a:bodyPr/>
        <a:lstStyle/>
        <a:p>
          <a:r>
            <a:rPr lang="en-US">
              <a:ea typeface="+mn-lt"/>
              <a:cs typeface="+mn-lt"/>
            </a:rPr>
            <a:t>Weight α</a:t>
          </a:r>
          <a:r>
            <a:rPr lang="en-US" baseline="-25000" err="1">
              <a:ea typeface="+mn-lt"/>
              <a:cs typeface="+mn-lt"/>
            </a:rPr>
            <a:t>i</a:t>
          </a:r>
          <a:r>
            <a:rPr lang="en-US">
              <a:ea typeface="+mn-lt"/>
              <a:cs typeface="+mn-lt"/>
            </a:rPr>
            <a:t> of each Annotation Vector a</a:t>
          </a:r>
          <a:r>
            <a:rPr lang="en-US" baseline="-25000">
              <a:ea typeface="+mn-lt"/>
              <a:cs typeface="+mn-lt"/>
            </a:rPr>
            <a:t>i</a:t>
          </a:r>
        </a:p>
      </dgm:t>
    </dgm:pt>
    <dgm:pt modelId="{72853B57-7F60-CC48-B79E-6441409C492D}" type="parTrans" cxnId="{FFD6BDFC-511A-CE46-8A1F-D29D4C663285}">
      <dgm:prSet/>
      <dgm:spPr/>
      <dgm:t>
        <a:bodyPr/>
        <a:lstStyle/>
        <a:p>
          <a:endParaRPr lang="en-US"/>
        </a:p>
      </dgm:t>
    </dgm:pt>
    <dgm:pt modelId="{9BFE9CA2-EC0E-2E4F-828F-D185F9878472}" type="sibTrans" cxnId="{FFD6BDFC-511A-CE46-8A1F-D29D4C663285}">
      <dgm:prSet/>
      <dgm:spPr/>
      <dgm:t>
        <a:bodyPr/>
        <a:lstStyle/>
        <a:p>
          <a:endParaRPr lang="en-US"/>
        </a:p>
      </dgm:t>
    </dgm:pt>
    <dgm:pt modelId="{016FD0D1-E883-C44D-AB0B-32D9AA4B2A64}">
      <dgm:prSet/>
      <dgm:spPr/>
      <dgm:t>
        <a:bodyPr/>
        <a:lstStyle/>
        <a:p>
          <a:r>
            <a:rPr lang="en-US">
              <a:ea typeface="+mn-lt"/>
              <a:cs typeface="+mn-lt"/>
            </a:rPr>
            <a:t>Computed by the attention model </a:t>
          </a:r>
          <a:r>
            <a:rPr lang="en-US" err="1">
              <a:ea typeface="+mn-lt"/>
              <a:cs typeface="+mn-lt"/>
            </a:rPr>
            <a:t>f</a:t>
          </a:r>
          <a:r>
            <a:rPr lang="en-US" baseline="-25000" err="1">
              <a:ea typeface="+mn-lt"/>
              <a:cs typeface="+mn-lt"/>
            </a:rPr>
            <a:t>att</a:t>
          </a:r>
          <a:r>
            <a:rPr lang="en-US">
              <a:ea typeface="+mn-lt"/>
              <a:cs typeface="+mn-lt"/>
            </a:rPr>
            <a:t> </a:t>
          </a:r>
        </a:p>
      </dgm:t>
    </dgm:pt>
    <dgm:pt modelId="{CC8A7331-6DBC-2E4C-9E1A-53F646BD22CB}" type="parTrans" cxnId="{7FF8D108-D2D5-064D-A10F-760B7759C62C}">
      <dgm:prSet/>
      <dgm:spPr/>
      <dgm:t>
        <a:bodyPr/>
        <a:lstStyle/>
        <a:p>
          <a:endParaRPr lang="en-US"/>
        </a:p>
      </dgm:t>
    </dgm:pt>
    <dgm:pt modelId="{7D0DA769-8B28-634C-850A-56D8D2EEBB7A}" type="sibTrans" cxnId="{7FF8D108-D2D5-064D-A10F-760B7759C62C}">
      <dgm:prSet/>
      <dgm:spPr/>
      <dgm:t>
        <a:bodyPr/>
        <a:lstStyle/>
        <a:p>
          <a:endParaRPr lang="en-US"/>
        </a:p>
      </dgm:t>
    </dgm:pt>
    <dgm:pt modelId="{84C5C534-6713-5D41-AB4D-653EF097F410}">
      <dgm:prSet/>
      <dgm:spPr/>
      <dgm:t>
        <a:bodyPr/>
        <a:lstStyle/>
        <a:p>
          <a:r>
            <a:rPr lang="en-US">
              <a:ea typeface="+mn-lt"/>
              <a:cs typeface="+mn-lt"/>
            </a:rPr>
            <a:t>MLP conditioned on the h</a:t>
          </a:r>
          <a:r>
            <a:rPr lang="en-US" baseline="-25000">
              <a:ea typeface="+mn-lt"/>
              <a:cs typeface="+mn-lt"/>
            </a:rPr>
            <a:t>t−1</a:t>
          </a:r>
          <a:r>
            <a:rPr lang="en-US">
              <a:ea typeface="+mn-lt"/>
              <a:cs typeface="+mn-lt"/>
            </a:rPr>
            <a:t>.</a:t>
          </a:r>
          <a:endParaRPr lang="en-US">
            <a:cs typeface="Calibri"/>
          </a:endParaRPr>
        </a:p>
      </dgm:t>
    </dgm:pt>
    <dgm:pt modelId="{77D78F64-29DF-334E-989F-180C635F39F2}" type="parTrans" cxnId="{9EF79986-2263-D248-931B-A701F25BB44E}">
      <dgm:prSet/>
      <dgm:spPr/>
      <dgm:t>
        <a:bodyPr/>
        <a:lstStyle/>
        <a:p>
          <a:endParaRPr lang="en-US"/>
        </a:p>
      </dgm:t>
    </dgm:pt>
    <dgm:pt modelId="{FA518801-49E3-1D49-8E78-087D354C0189}" type="sibTrans" cxnId="{9EF79986-2263-D248-931B-A701F25BB44E}">
      <dgm:prSet/>
      <dgm:spPr/>
      <dgm:t>
        <a:bodyPr/>
        <a:lstStyle/>
        <a:p>
          <a:endParaRPr lang="en-US"/>
        </a:p>
      </dgm:t>
    </dgm:pt>
    <dgm:pt modelId="{CC2BFA60-F815-9849-8C1A-3F2507E4C677}" type="pres">
      <dgm:prSet presAssocID="{F571FA72-2D60-A340-80AD-B8A25C3DEAEB}" presName="Name0" presStyleCnt="0">
        <dgm:presLayoutVars>
          <dgm:dir/>
          <dgm:animLvl val="lvl"/>
          <dgm:resizeHandles/>
        </dgm:presLayoutVars>
      </dgm:prSet>
      <dgm:spPr/>
    </dgm:pt>
    <dgm:pt modelId="{78827EEE-CEF8-CC4F-8FE9-A4836894C5EA}" type="pres">
      <dgm:prSet presAssocID="{5EA47BE5-5825-784C-B278-33BFEC0EF835}" presName="linNode" presStyleCnt="0"/>
      <dgm:spPr/>
    </dgm:pt>
    <dgm:pt modelId="{EEF46233-5B50-7C43-AAB5-39CBA32D17A4}" type="pres">
      <dgm:prSet presAssocID="{5EA47BE5-5825-784C-B278-33BFEC0EF835}" presName="parentShp" presStyleLbl="node1" presStyleIdx="0" presStyleCnt="2">
        <dgm:presLayoutVars>
          <dgm:bulletEnabled val="1"/>
        </dgm:presLayoutVars>
      </dgm:prSet>
      <dgm:spPr/>
    </dgm:pt>
    <dgm:pt modelId="{8C16FAF8-84D4-134B-8243-43CBFBECEA4C}" type="pres">
      <dgm:prSet presAssocID="{5EA47BE5-5825-784C-B278-33BFEC0EF835}" presName="childShp" presStyleLbl="bgAccFollowNode1" presStyleIdx="0" presStyleCnt="2">
        <dgm:presLayoutVars>
          <dgm:bulletEnabled val="1"/>
        </dgm:presLayoutVars>
      </dgm:prSet>
      <dgm:spPr/>
    </dgm:pt>
    <dgm:pt modelId="{53A990AB-241C-314B-8511-63BE0FD36333}" type="pres">
      <dgm:prSet presAssocID="{90D143F2-403C-3C4A-B9E2-D9EB3ED2AFFD}" presName="spacing" presStyleCnt="0"/>
      <dgm:spPr/>
    </dgm:pt>
    <dgm:pt modelId="{DA6511C3-9C64-B949-9101-73E5680489AE}" type="pres">
      <dgm:prSet presAssocID="{BB3C9B6C-07A1-7F4C-B37A-D064605F6099}" presName="linNode" presStyleCnt="0"/>
      <dgm:spPr/>
    </dgm:pt>
    <dgm:pt modelId="{727A40A4-7CDE-3B47-81DF-B25E07E305C5}" type="pres">
      <dgm:prSet presAssocID="{BB3C9B6C-07A1-7F4C-B37A-D064605F6099}" presName="parentShp" presStyleLbl="node1" presStyleIdx="1" presStyleCnt="2">
        <dgm:presLayoutVars>
          <dgm:bulletEnabled val="1"/>
        </dgm:presLayoutVars>
      </dgm:prSet>
      <dgm:spPr/>
    </dgm:pt>
    <dgm:pt modelId="{0837BF39-4D1F-DA48-B57A-85DB436FE5FF}" type="pres">
      <dgm:prSet presAssocID="{BB3C9B6C-07A1-7F4C-B37A-D064605F6099}" presName="childShp" presStyleLbl="bgAccFollowNode1" presStyleIdx="1" presStyleCnt="2">
        <dgm:presLayoutVars>
          <dgm:bulletEnabled val="1"/>
        </dgm:presLayoutVars>
      </dgm:prSet>
      <dgm:spPr/>
    </dgm:pt>
  </dgm:ptLst>
  <dgm:cxnLst>
    <dgm:cxn modelId="{7FF8D108-D2D5-064D-A10F-760B7759C62C}" srcId="{BB3C9B6C-07A1-7F4C-B37A-D064605F6099}" destId="{016FD0D1-E883-C44D-AB0B-32D9AA4B2A64}" srcOrd="0" destOrd="0" parTransId="{CC8A7331-6DBC-2E4C-9E1A-53F646BD22CB}" sibTransId="{7D0DA769-8B28-634C-850A-56D8D2EEBB7A}"/>
    <dgm:cxn modelId="{BB10E110-0260-C84A-99AF-D4F6ED070898}" srcId="{F571FA72-2D60-A340-80AD-B8A25C3DEAEB}" destId="{5EA47BE5-5825-784C-B278-33BFEC0EF835}" srcOrd="0" destOrd="0" parTransId="{D23FBFE9-3E72-904D-9149-CBD37996F7E7}" sibTransId="{90D143F2-403C-3C4A-B9E2-D9EB3ED2AFFD}"/>
    <dgm:cxn modelId="{99C27F17-CF2C-3144-B361-4F4D7C01E0CC}" type="presOf" srcId="{5EA47BE5-5825-784C-B278-33BFEC0EF835}" destId="{EEF46233-5B50-7C43-AAB5-39CBA32D17A4}" srcOrd="0" destOrd="0" presId="urn:microsoft.com/office/officeart/2005/8/layout/vList6"/>
    <dgm:cxn modelId="{135ED731-B871-1348-9FC9-7353245E7098}" type="presOf" srcId="{F571FA72-2D60-A340-80AD-B8A25C3DEAEB}" destId="{CC2BFA60-F815-9849-8C1A-3F2507E4C677}" srcOrd="0" destOrd="0" presId="urn:microsoft.com/office/officeart/2005/8/layout/vList6"/>
    <dgm:cxn modelId="{89E8DB7F-FFE7-9142-8BC3-573E5C713DD8}" type="presOf" srcId="{016FD0D1-E883-C44D-AB0B-32D9AA4B2A64}" destId="{0837BF39-4D1F-DA48-B57A-85DB436FE5FF}" srcOrd="0" destOrd="0" presId="urn:microsoft.com/office/officeart/2005/8/layout/vList6"/>
    <dgm:cxn modelId="{62012C84-11B1-E142-97C1-C58D29D21BAD}" srcId="{5EA47BE5-5825-784C-B278-33BFEC0EF835}" destId="{95D1328D-6DC9-FC4D-A71C-CCDA2F39CC25}" srcOrd="0" destOrd="0" parTransId="{A9D0FDAA-19D5-F147-8560-D235B17BB8FA}" sibTransId="{DB688F45-833E-5247-BF4B-D72C520B1AF5}"/>
    <dgm:cxn modelId="{9EF79986-2263-D248-931B-A701F25BB44E}" srcId="{016FD0D1-E883-C44D-AB0B-32D9AA4B2A64}" destId="{84C5C534-6713-5D41-AB4D-653EF097F410}" srcOrd="0" destOrd="0" parTransId="{77D78F64-29DF-334E-989F-180C635F39F2}" sibTransId="{FA518801-49E3-1D49-8E78-087D354C0189}"/>
    <dgm:cxn modelId="{6D52A792-ADD7-1842-B8E1-D720A9618BA2}" type="presOf" srcId="{95D1328D-6DC9-FC4D-A71C-CCDA2F39CC25}" destId="{8C16FAF8-84D4-134B-8243-43CBFBECEA4C}" srcOrd="0" destOrd="0" presId="urn:microsoft.com/office/officeart/2005/8/layout/vList6"/>
    <dgm:cxn modelId="{DE1D4A99-BDCF-3B44-85DB-716B8064433A}" type="presOf" srcId="{BB3C9B6C-07A1-7F4C-B37A-D064605F6099}" destId="{727A40A4-7CDE-3B47-81DF-B25E07E305C5}" srcOrd="0" destOrd="0" presId="urn:microsoft.com/office/officeart/2005/8/layout/vList6"/>
    <dgm:cxn modelId="{0B7CB79F-8682-2549-B8A3-20870B8BC2CD}" type="presOf" srcId="{84C5C534-6713-5D41-AB4D-653EF097F410}" destId="{0837BF39-4D1F-DA48-B57A-85DB436FE5FF}" srcOrd="0" destOrd="1" presId="urn:microsoft.com/office/officeart/2005/8/layout/vList6"/>
    <dgm:cxn modelId="{FFD6BDFC-511A-CE46-8A1F-D29D4C663285}" srcId="{F571FA72-2D60-A340-80AD-B8A25C3DEAEB}" destId="{BB3C9B6C-07A1-7F4C-B37A-D064605F6099}" srcOrd="1" destOrd="0" parTransId="{72853B57-7F60-CC48-B79E-6441409C492D}" sibTransId="{9BFE9CA2-EC0E-2E4F-828F-D185F9878472}"/>
    <dgm:cxn modelId="{159422BF-070A-BD45-B769-BA79E79FDAE4}" type="presParOf" srcId="{CC2BFA60-F815-9849-8C1A-3F2507E4C677}" destId="{78827EEE-CEF8-CC4F-8FE9-A4836894C5EA}" srcOrd="0" destOrd="0" presId="urn:microsoft.com/office/officeart/2005/8/layout/vList6"/>
    <dgm:cxn modelId="{058C0FA4-23DC-C44F-8760-7029F2F568B4}" type="presParOf" srcId="{78827EEE-CEF8-CC4F-8FE9-A4836894C5EA}" destId="{EEF46233-5B50-7C43-AAB5-39CBA32D17A4}" srcOrd="0" destOrd="0" presId="urn:microsoft.com/office/officeart/2005/8/layout/vList6"/>
    <dgm:cxn modelId="{8636FEB6-0053-E744-8830-4B0AC21D1290}" type="presParOf" srcId="{78827EEE-CEF8-CC4F-8FE9-A4836894C5EA}" destId="{8C16FAF8-84D4-134B-8243-43CBFBECEA4C}" srcOrd="1" destOrd="0" presId="urn:microsoft.com/office/officeart/2005/8/layout/vList6"/>
    <dgm:cxn modelId="{BFB798AC-6B1D-5C44-9213-DE558C054F8B}" type="presParOf" srcId="{CC2BFA60-F815-9849-8C1A-3F2507E4C677}" destId="{53A990AB-241C-314B-8511-63BE0FD36333}" srcOrd="1" destOrd="0" presId="urn:microsoft.com/office/officeart/2005/8/layout/vList6"/>
    <dgm:cxn modelId="{D19A46B3-BE99-874E-A90B-C26573282DAF}" type="presParOf" srcId="{CC2BFA60-F815-9849-8C1A-3F2507E4C677}" destId="{DA6511C3-9C64-B949-9101-73E5680489AE}" srcOrd="2" destOrd="0" presId="urn:microsoft.com/office/officeart/2005/8/layout/vList6"/>
    <dgm:cxn modelId="{5B110D12-9185-6245-98CD-198CCBE425B2}" type="presParOf" srcId="{DA6511C3-9C64-B949-9101-73E5680489AE}" destId="{727A40A4-7CDE-3B47-81DF-B25E07E305C5}" srcOrd="0" destOrd="0" presId="urn:microsoft.com/office/officeart/2005/8/layout/vList6"/>
    <dgm:cxn modelId="{B60FFB29-12D5-1A4F-AB5C-C6346A459DCD}" type="presParOf" srcId="{DA6511C3-9C64-B949-9101-73E5680489AE}" destId="{0837BF39-4D1F-DA48-B57A-85DB436FE5FF}"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6750B51-B73F-8A46-8F5C-77F48B90F365}" type="doc">
      <dgm:prSet loTypeId="urn:microsoft.com/office/officeart/2005/8/layout/vList5" loCatId="icon" qsTypeId="urn:microsoft.com/office/officeart/2005/8/quickstyle/simple1" qsCatId="simple" csTypeId="urn:microsoft.com/office/officeart/2005/8/colors/colorful3" csCatId="colorful" phldr="1"/>
      <dgm:spPr/>
      <dgm:t>
        <a:bodyPr/>
        <a:lstStyle/>
        <a:p>
          <a:endParaRPr lang="en-US"/>
        </a:p>
      </dgm:t>
    </dgm:pt>
    <mc:AlternateContent xmlns:mc="http://schemas.openxmlformats.org/markup-compatibility/2006" xmlns:a14="http://schemas.microsoft.com/office/drawing/2010/main">
      <mc:Choice Requires="a14">
        <dgm:pt modelId="{C924B962-682F-F047-AA30-06F6EB6844B6}">
          <dgm:prSet phldrT="[Text]"/>
          <dgm:spPr/>
          <dgm:t>
            <a:bodyPr/>
            <a:lstStyle/>
            <a:p>
              <a:r>
                <a:rPr lang="en-US" dirty="0">
                  <a:ea typeface="+mn-lt"/>
                  <a:cs typeface="+mn-lt"/>
                </a:rPr>
                <a:t>Context Vector: </a:t>
              </a:r>
              <a14:m>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𝑡</m:t>
                          </m:r>
                        </m:sub>
                      </m:sSub>
                    </m:e>
                  </m:acc>
                </m:oMath>
              </a14:m>
              <a:endParaRPr lang="en-US" i="0" baseline="0" dirty="0"/>
            </a:p>
          </dgm:t>
        </dgm:pt>
      </mc:Choice>
      <mc:Fallback xmlns="">
        <dgm:pt modelId="{C924B962-682F-F047-AA30-06F6EB6844B6}">
          <dgm:prSet phldrT="[Text]"/>
          <dgm:spPr/>
          <dgm:t>
            <a:bodyPr/>
            <a:lstStyle/>
            <a:p>
              <a:r>
                <a:rPr lang="en-US" dirty="0">
                  <a:ea typeface="+mn-lt"/>
                  <a:cs typeface="+mn-lt"/>
                </a:rPr>
                <a:t>Context Vector: </a:t>
              </a:r>
              <a:r>
                <a:rPr lang="en-US" i="0">
                  <a:latin typeface="Cambria Math" panose="02040503050406030204" pitchFamily="18" charset="0"/>
                </a:rPr>
                <a:t>(</a:t>
              </a:r>
              <a:r>
                <a:rPr lang="en-US" b="0" i="0">
                  <a:latin typeface="Cambria Math" panose="02040503050406030204" pitchFamily="18" charset="0"/>
                </a:rPr>
                <a:t>𝑧_𝑡 ) ̂</a:t>
              </a:r>
              <a:endParaRPr lang="en-US" i="0" baseline="0" dirty="0"/>
            </a:p>
          </dgm:t>
        </dgm:pt>
      </mc:Fallback>
    </mc:AlternateContent>
    <dgm:pt modelId="{33A05849-208A-F34D-9C3B-888DE90579B5}" type="parTrans" cxnId="{A362FEFC-6349-D643-9759-53D6439D830C}">
      <dgm:prSet/>
      <dgm:spPr/>
      <dgm:t>
        <a:bodyPr/>
        <a:lstStyle/>
        <a:p>
          <a:endParaRPr lang="en-US"/>
        </a:p>
      </dgm:t>
    </dgm:pt>
    <dgm:pt modelId="{09713931-D983-F44A-B0C8-BD75803DF741}" type="sibTrans" cxnId="{A362FEFC-6349-D643-9759-53D6439D830C}">
      <dgm:prSet/>
      <dgm:spPr/>
      <dgm:t>
        <a:bodyPr/>
        <a:lstStyle/>
        <a:p>
          <a:endParaRPr lang="en-US"/>
        </a:p>
      </dgm:t>
    </dgm:pt>
    <mc:AlternateContent xmlns:mc="http://schemas.openxmlformats.org/markup-compatibility/2006" xmlns:a14="http://schemas.microsoft.com/office/drawing/2010/main">
      <mc:Choice Requires="a14">
        <dgm:pt modelId="{CF9931C2-863B-1A40-9E2E-A35D51367797}">
          <dgm:prSet phldrT="[Text]"/>
          <dgm:spPr/>
          <dgm:t>
            <a:bodyPr/>
            <a:lstStyle/>
            <a:p>
              <a:r>
                <a:rPr lang="en-US" dirty="0">
                  <a:ea typeface="+mn-lt"/>
                  <a:cs typeface="+mn-lt"/>
                </a:rPr>
                <a:t>Mechanism: </a:t>
              </a:r>
              <a14:m>
                <m:oMath xmlns:m="http://schemas.openxmlformats.org/officeDocument/2006/math">
                  <m:r>
                    <a:rPr lang="en-US" b="0" i="1" smtClean="0">
                      <a:latin typeface="Cambria Math" panose="02040503050406030204" pitchFamily="18" charset="0"/>
                      <a:ea typeface="Cambria Math" panose="02040503050406030204" pitchFamily="18" charset="0"/>
                    </a:rPr>
                    <m:t>𝜙</m:t>
                  </m:r>
                </m:oMath>
              </a14:m>
              <a:endParaRPr lang="en-US" dirty="0"/>
            </a:p>
          </dgm:t>
        </dgm:pt>
      </mc:Choice>
      <mc:Fallback xmlns="">
        <dgm:pt modelId="{CF9931C2-863B-1A40-9E2E-A35D51367797}">
          <dgm:prSet phldrT="[Text]"/>
          <dgm:spPr/>
          <dgm:t>
            <a:bodyPr/>
            <a:lstStyle/>
            <a:p>
              <a:r>
                <a:rPr lang="en-US" dirty="0">
                  <a:ea typeface="+mn-lt"/>
                  <a:cs typeface="+mn-lt"/>
                </a:rPr>
                <a:t>Mechanism: </a:t>
              </a:r>
              <a:r>
                <a:rPr lang="en-US" b="0" i="0">
                  <a:latin typeface="Cambria Math" panose="02040503050406030204" pitchFamily="18" charset="0"/>
                  <a:ea typeface="Cambria Math" panose="02040503050406030204" pitchFamily="18" charset="0"/>
                </a:rPr>
                <a:t>𝜙</a:t>
              </a:r>
              <a:endParaRPr lang="en-US" dirty="0"/>
            </a:p>
          </dgm:t>
        </dgm:pt>
      </mc:Fallback>
    </mc:AlternateContent>
    <dgm:pt modelId="{9F9C6AFB-E3C3-0042-B802-9D2B023A496C}" type="parTrans" cxnId="{CF067E7F-B4CE-CC41-A7E8-5B8F8D22DE01}">
      <dgm:prSet/>
      <dgm:spPr/>
      <dgm:t>
        <a:bodyPr/>
        <a:lstStyle/>
        <a:p>
          <a:endParaRPr lang="en-US"/>
        </a:p>
      </dgm:t>
    </dgm:pt>
    <dgm:pt modelId="{E88C6B08-EE44-D44D-8FCE-C083266EEC8B}" type="sibTrans" cxnId="{CF067E7F-B4CE-CC41-A7E8-5B8F8D22DE01}">
      <dgm:prSet/>
      <dgm:spPr/>
      <dgm:t>
        <a:bodyPr/>
        <a:lstStyle/>
        <a:p>
          <a:endParaRPr lang="en-US"/>
        </a:p>
      </dgm:t>
    </dgm:pt>
    <dgm:pt modelId="{095C14C4-AB3A-7D49-A412-742B800AC4D2}">
      <dgm:prSet phldrT="[Text]"/>
      <dgm:spPr/>
      <dgm:t>
        <a:bodyPr/>
        <a:lstStyle/>
        <a:p>
          <a:r>
            <a:rPr lang="en-US" dirty="0">
              <a:ea typeface="+mn-lt"/>
              <a:cs typeface="+mn-lt"/>
            </a:rPr>
            <a:t>Deep output layer</a:t>
          </a:r>
          <a:endParaRPr lang="en-US" dirty="0"/>
        </a:p>
      </dgm:t>
    </dgm:pt>
    <dgm:pt modelId="{E3F076E8-287A-3F44-B451-CE98537DE8BB}" type="parTrans" cxnId="{25756413-F4FF-B542-A00F-9AE6E1D28ECB}">
      <dgm:prSet/>
      <dgm:spPr/>
      <dgm:t>
        <a:bodyPr/>
        <a:lstStyle/>
        <a:p>
          <a:endParaRPr lang="en-US"/>
        </a:p>
      </dgm:t>
    </dgm:pt>
    <dgm:pt modelId="{5786A08A-D194-A84E-BEBC-88674F3345B4}" type="sibTrans" cxnId="{25756413-F4FF-B542-A00F-9AE6E1D28ECB}">
      <dgm:prSet/>
      <dgm:spPr/>
      <dgm:t>
        <a:bodyPr/>
        <a:lstStyle/>
        <a:p>
          <a:endParaRPr lang="en-US"/>
        </a:p>
      </dgm:t>
    </dgm:pt>
    <dgm:pt modelId="{5217DF39-C7AC-DD40-804A-6DFB0DCC560B}">
      <dgm:prSet phldrT="[Text]" custT="1"/>
      <dgm:spPr/>
      <dgm:t>
        <a:bodyPr/>
        <a:lstStyle/>
        <a:p>
          <a:r>
            <a:rPr lang="en-US" sz="2000" b="0" dirty="0">
              <a:ea typeface="+mn-lt"/>
              <a:cs typeface="+mn-lt"/>
            </a:rPr>
            <a:t>Dynamic representation of the relevant part of the image at time </a:t>
          </a:r>
          <a:r>
            <a:rPr lang="en-US" sz="2000" b="0" i="1" dirty="0">
              <a:ea typeface="+mn-lt"/>
              <a:cs typeface="+mn-lt"/>
            </a:rPr>
            <a:t>t</a:t>
          </a:r>
          <a:endParaRPr lang="en-US" sz="2000" b="0" dirty="0"/>
        </a:p>
      </dgm:t>
    </dgm:pt>
    <dgm:pt modelId="{92D67DC6-F6DE-F54A-825C-0E69EC35EB35}" type="parTrans" cxnId="{54913813-82C2-9449-BB15-9A93BDF80D8D}">
      <dgm:prSet/>
      <dgm:spPr/>
      <dgm:t>
        <a:bodyPr/>
        <a:lstStyle/>
        <a:p>
          <a:endParaRPr lang="en-US"/>
        </a:p>
      </dgm:t>
    </dgm:pt>
    <dgm:pt modelId="{445F687D-F1A0-B249-8726-588941676F4C}" type="sibTrans" cxnId="{54913813-82C2-9449-BB15-9A93BDF80D8D}">
      <dgm:prSet/>
      <dgm:spPr/>
      <dgm:t>
        <a:bodyPr/>
        <a:lstStyle/>
        <a:p>
          <a:endParaRPr lang="en-US"/>
        </a:p>
      </dgm:t>
    </dgm:pt>
    <dgm:pt modelId="{4E21C019-A9BF-AB4E-BEB6-A07F31E6DE53}">
      <dgm:prSet/>
      <dgm:spPr/>
      <dgm:t>
        <a:bodyPr/>
        <a:lstStyle/>
        <a:p>
          <a:r>
            <a:rPr lang="en-US" sz="1500" u="none" dirty="0">
              <a:ea typeface="+mn-lt"/>
              <a:cs typeface="+mn-lt"/>
            </a:rPr>
            <a:t>Probability: Hard attention</a:t>
          </a:r>
        </a:p>
      </dgm:t>
    </dgm:pt>
    <dgm:pt modelId="{23C1768D-2869-B848-960E-04C297CC956D}" type="parTrans" cxnId="{1635A4C1-E5A1-8F4E-B26B-9998EF119874}">
      <dgm:prSet/>
      <dgm:spPr/>
      <dgm:t>
        <a:bodyPr/>
        <a:lstStyle/>
        <a:p>
          <a:endParaRPr lang="en-US"/>
        </a:p>
      </dgm:t>
    </dgm:pt>
    <dgm:pt modelId="{286B9B10-6D4B-B94A-95F2-E3279CB23705}" type="sibTrans" cxnId="{1635A4C1-E5A1-8F4E-B26B-9998EF119874}">
      <dgm:prSet/>
      <dgm:spPr/>
      <dgm:t>
        <a:bodyPr/>
        <a:lstStyle/>
        <a:p>
          <a:endParaRPr lang="en-US"/>
        </a:p>
      </dgm:t>
    </dgm:pt>
    <mc:AlternateContent xmlns:mc="http://schemas.openxmlformats.org/markup-compatibility/2006" xmlns:a14="http://schemas.microsoft.com/office/drawing/2010/main">
      <mc:Choice Requires="a14">
        <dgm:pt modelId="{908B88AF-A638-5544-868F-5299A294BF6A}">
          <dgm:prSet phldrT="[Text]" custT="1"/>
          <dgm:spPr/>
          <dgm:t>
            <a:bodyPr/>
            <a:lstStyle/>
            <a:p>
              <a:r>
                <a:rPr lang="en-US" sz="1500" dirty="0">
                  <a:ea typeface="+mn-lt"/>
                  <a:cs typeface="+mn-lt"/>
                </a:rPr>
                <a:t> </a:t>
              </a:r>
              <a14:m>
                <m:oMath xmlns:m="http://schemas.openxmlformats.org/officeDocument/2006/math">
                  <m:r>
                    <a:rPr lang="en-US" sz="2000" b="1" i="1" smtClean="0">
                      <a:latin typeface="Cambria Math" panose="02040503050406030204" pitchFamily="18" charset="0"/>
                      <a:ea typeface="+mn-lt"/>
                      <a:cs typeface="+mn-lt"/>
                    </a:rPr>
                    <m:t>𝒑</m:t>
                  </m:r>
                  <m:d>
                    <m:dPr>
                      <m:ctrlPr>
                        <a:rPr lang="en-US" sz="2000" b="1" i="1" smtClean="0">
                          <a:latin typeface="Cambria Math" panose="02040503050406030204" pitchFamily="18" charset="0"/>
                          <a:ea typeface="+mn-lt"/>
                          <a:cs typeface="+mn-lt"/>
                        </a:rPr>
                      </m:ctrlPr>
                    </m:dPr>
                    <m:e>
                      <m:sSub>
                        <m:sSubPr>
                          <m:ctrlPr>
                            <a:rPr lang="en-US" sz="2000" b="1" i="1" smtClean="0">
                              <a:latin typeface="Cambria Math" panose="02040503050406030204" pitchFamily="18" charset="0"/>
                              <a:ea typeface="+mn-lt"/>
                              <a:cs typeface="+mn-lt"/>
                            </a:rPr>
                          </m:ctrlPr>
                        </m:sSubPr>
                        <m:e>
                          <m:r>
                            <a:rPr lang="en-US" sz="2000" b="1" i="1" smtClean="0">
                              <a:latin typeface="Cambria Math" panose="02040503050406030204" pitchFamily="18" charset="0"/>
                              <a:ea typeface="+mn-lt"/>
                              <a:cs typeface="+mn-lt"/>
                            </a:rPr>
                            <m:t>𝒚</m:t>
                          </m:r>
                        </m:e>
                        <m:sub>
                          <m:r>
                            <a:rPr lang="en-US" sz="2000" b="1" i="1" smtClean="0">
                              <a:latin typeface="Cambria Math" panose="02040503050406030204" pitchFamily="18" charset="0"/>
                              <a:ea typeface="+mn-lt"/>
                              <a:cs typeface="+mn-lt"/>
                            </a:rPr>
                            <m:t>𝒕</m:t>
                          </m:r>
                        </m:sub>
                      </m:sSub>
                    </m:e>
                    <m:e>
                      <m:r>
                        <a:rPr lang="en-US" sz="2000" b="1" i="1" smtClean="0">
                          <a:latin typeface="Cambria Math" panose="02040503050406030204" pitchFamily="18" charset="0"/>
                          <a:ea typeface="+mn-lt"/>
                          <a:cs typeface="+mn-lt"/>
                        </a:rPr>
                        <m:t>𝒂</m:t>
                      </m:r>
                      <m:r>
                        <a:rPr lang="en-US" sz="2000" b="1" i="1" smtClean="0">
                          <a:latin typeface="Cambria Math" panose="02040503050406030204" pitchFamily="18" charset="0"/>
                          <a:ea typeface="+mn-lt"/>
                          <a:cs typeface="+mn-lt"/>
                        </a:rPr>
                        <m:t>, </m:t>
                      </m:r>
                      <m:sSubSup>
                        <m:sSubSupPr>
                          <m:ctrlPr>
                            <a:rPr lang="en-US" sz="2000" b="1" i="1" smtClean="0">
                              <a:latin typeface="Cambria Math" panose="02040503050406030204" pitchFamily="18" charset="0"/>
                              <a:ea typeface="+mn-lt"/>
                              <a:cs typeface="+mn-lt"/>
                            </a:rPr>
                          </m:ctrlPr>
                        </m:sSubSupPr>
                        <m:e>
                          <m:r>
                            <a:rPr lang="en-US" sz="2000" b="1" i="1" smtClean="0">
                              <a:latin typeface="Cambria Math" panose="02040503050406030204" pitchFamily="18" charset="0"/>
                              <a:ea typeface="+mn-lt"/>
                              <a:cs typeface="+mn-lt"/>
                            </a:rPr>
                            <m:t>𝒚</m:t>
                          </m:r>
                        </m:e>
                        <m:sub>
                          <m:r>
                            <a:rPr lang="en-US" sz="2000" b="1" i="1" smtClean="0">
                              <a:latin typeface="Cambria Math" panose="02040503050406030204" pitchFamily="18" charset="0"/>
                              <a:ea typeface="+mn-lt"/>
                              <a:cs typeface="+mn-lt"/>
                            </a:rPr>
                            <m:t>𝟏</m:t>
                          </m:r>
                        </m:sub>
                        <m:sup>
                          <m:r>
                            <a:rPr lang="en-US" sz="2000" b="1" i="1" smtClean="0">
                              <a:latin typeface="Cambria Math" panose="02040503050406030204" pitchFamily="18" charset="0"/>
                              <a:ea typeface="+mn-lt"/>
                              <a:cs typeface="+mn-lt"/>
                            </a:rPr>
                            <m:t>𝒕</m:t>
                          </m:r>
                          <m:r>
                            <a:rPr lang="en-US" sz="2000" b="1" i="1" smtClean="0">
                              <a:latin typeface="Cambria Math" panose="02040503050406030204" pitchFamily="18" charset="0"/>
                              <a:ea typeface="+mn-lt"/>
                              <a:cs typeface="+mn-lt"/>
                            </a:rPr>
                            <m:t>−</m:t>
                          </m:r>
                          <m:r>
                            <a:rPr lang="en-US" sz="2000" b="1" i="1" smtClean="0">
                              <a:latin typeface="Cambria Math" panose="02040503050406030204" pitchFamily="18" charset="0"/>
                              <a:ea typeface="+mn-lt"/>
                              <a:cs typeface="+mn-lt"/>
                            </a:rPr>
                            <m:t>𝟏</m:t>
                          </m:r>
                        </m:sup>
                      </m:sSubSup>
                    </m:e>
                  </m:d>
                  <m:r>
                    <a:rPr lang="en-US" sz="2000" b="1" i="1" smtClean="0">
                      <a:latin typeface="Cambria Math" panose="02040503050406030204" pitchFamily="18" charset="0"/>
                      <a:ea typeface="Cambria Math" panose="02040503050406030204" pitchFamily="18" charset="0"/>
                      <a:cs typeface="+mn-lt"/>
                    </a:rPr>
                    <m:t>∝ </m:t>
                  </m:r>
                  <m:sSup>
                    <m:sSupPr>
                      <m:ctrlPr>
                        <a:rPr lang="en-US" sz="2000" b="1" i="1" smtClean="0">
                          <a:latin typeface="Cambria Math" panose="02040503050406030204" pitchFamily="18" charset="0"/>
                          <a:ea typeface="Cambria Math" panose="02040503050406030204" pitchFamily="18" charset="0"/>
                          <a:cs typeface="+mn-lt"/>
                        </a:rPr>
                      </m:ctrlPr>
                    </m:sSupPr>
                    <m:e>
                      <m:r>
                        <a:rPr lang="en-US" sz="2000" b="1" i="1" smtClean="0">
                          <a:latin typeface="Cambria Math" panose="02040503050406030204" pitchFamily="18" charset="0"/>
                          <a:ea typeface="Cambria Math" panose="02040503050406030204" pitchFamily="18" charset="0"/>
                          <a:cs typeface="+mn-lt"/>
                        </a:rPr>
                        <m:t>𝒆</m:t>
                      </m:r>
                    </m:e>
                    <m:sup>
                      <m:r>
                        <a:rPr lang="en-US" sz="2000" b="1" i="1" smtClean="0">
                          <a:latin typeface="Cambria Math" panose="02040503050406030204" pitchFamily="18" charset="0"/>
                          <a:ea typeface="Cambria Math" panose="02040503050406030204" pitchFamily="18" charset="0"/>
                          <a:cs typeface="+mn-lt"/>
                        </a:rPr>
                        <m:t>(</m:t>
                      </m:r>
                      <m:sSub>
                        <m:sSubPr>
                          <m:ctrlPr>
                            <a:rPr lang="en-US" sz="2000" b="1" i="1" smtClean="0">
                              <a:latin typeface="Cambria Math" panose="02040503050406030204" pitchFamily="18" charset="0"/>
                              <a:ea typeface="Cambria Math" panose="02040503050406030204" pitchFamily="18" charset="0"/>
                              <a:cs typeface="+mn-lt"/>
                            </a:rPr>
                          </m:ctrlPr>
                        </m:sSubPr>
                        <m:e>
                          <m:r>
                            <a:rPr lang="en-US" sz="2000" b="1" i="1" smtClean="0">
                              <a:latin typeface="Cambria Math" panose="02040503050406030204" pitchFamily="18" charset="0"/>
                              <a:ea typeface="Cambria Math" panose="02040503050406030204" pitchFamily="18" charset="0"/>
                              <a:cs typeface="+mn-lt"/>
                            </a:rPr>
                            <m:t>𝑳</m:t>
                          </m:r>
                        </m:e>
                        <m:sub>
                          <m:r>
                            <a:rPr lang="en-US" sz="2000" b="1" i="1" smtClean="0">
                              <a:latin typeface="Cambria Math" panose="02040503050406030204" pitchFamily="18" charset="0"/>
                              <a:ea typeface="Cambria Math" panose="02040503050406030204" pitchFamily="18" charset="0"/>
                              <a:cs typeface="+mn-lt"/>
                            </a:rPr>
                            <m:t>𝟎</m:t>
                          </m:r>
                        </m:sub>
                      </m:sSub>
                      <m:r>
                        <a:rPr lang="en-US" sz="2000" b="1" i="1" smtClean="0">
                          <a:latin typeface="Cambria Math" panose="02040503050406030204" pitchFamily="18" charset="0"/>
                          <a:ea typeface="Cambria Math" panose="02040503050406030204" pitchFamily="18" charset="0"/>
                          <a:cs typeface="+mn-lt"/>
                        </a:rPr>
                        <m:t>(</m:t>
                      </m:r>
                      <m:r>
                        <a:rPr lang="en-US" sz="2000" b="1" i="1" smtClean="0">
                          <a:latin typeface="Cambria Math" panose="02040503050406030204" pitchFamily="18" charset="0"/>
                          <a:ea typeface="Cambria Math" panose="02040503050406030204" pitchFamily="18" charset="0"/>
                          <a:cs typeface="+mn-lt"/>
                        </a:rPr>
                        <m:t>𝑬</m:t>
                      </m:r>
                      <m:sSub>
                        <m:sSubPr>
                          <m:ctrlPr>
                            <a:rPr lang="en-US" sz="2000" b="1" i="1" smtClean="0">
                              <a:latin typeface="Cambria Math" panose="02040503050406030204" pitchFamily="18" charset="0"/>
                              <a:ea typeface="Cambria Math" panose="02040503050406030204" pitchFamily="18" charset="0"/>
                              <a:cs typeface="+mn-lt"/>
                            </a:rPr>
                          </m:ctrlPr>
                        </m:sSubPr>
                        <m:e>
                          <m:r>
                            <a:rPr lang="en-US" sz="2000" b="1" i="1" smtClean="0">
                              <a:latin typeface="Cambria Math" panose="02040503050406030204" pitchFamily="18" charset="0"/>
                              <a:ea typeface="Cambria Math" panose="02040503050406030204" pitchFamily="18" charset="0"/>
                              <a:cs typeface="+mn-lt"/>
                            </a:rPr>
                            <m:t>𝒚</m:t>
                          </m:r>
                        </m:e>
                        <m:sub>
                          <m:r>
                            <a:rPr lang="en-US" sz="2000" b="1" i="1" smtClean="0">
                              <a:latin typeface="Cambria Math" panose="02040503050406030204" pitchFamily="18" charset="0"/>
                              <a:ea typeface="Cambria Math" panose="02040503050406030204" pitchFamily="18" charset="0"/>
                              <a:cs typeface="+mn-lt"/>
                            </a:rPr>
                            <m:t>𝒕</m:t>
                          </m:r>
                          <m:r>
                            <a:rPr lang="en-US" sz="2000" b="1" i="1" smtClean="0">
                              <a:latin typeface="Cambria Math" panose="02040503050406030204" pitchFamily="18" charset="0"/>
                              <a:ea typeface="Cambria Math" panose="02040503050406030204" pitchFamily="18" charset="0"/>
                              <a:cs typeface="+mn-lt"/>
                            </a:rPr>
                            <m:t>−</m:t>
                          </m:r>
                          <m:r>
                            <a:rPr lang="en-US" sz="2000" b="1" i="1" smtClean="0">
                              <a:latin typeface="Cambria Math" panose="02040503050406030204" pitchFamily="18" charset="0"/>
                              <a:ea typeface="Cambria Math" panose="02040503050406030204" pitchFamily="18" charset="0"/>
                              <a:cs typeface="+mn-lt"/>
                            </a:rPr>
                            <m:t>𝟏</m:t>
                          </m:r>
                        </m:sub>
                      </m:sSub>
                      <m:r>
                        <a:rPr lang="en-US" sz="2000" b="1" i="1" smtClean="0">
                          <a:latin typeface="Cambria Math" panose="02040503050406030204" pitchFamily="18" charset="0"/>
                          <a:ea typeface="Cambria Math" panose="02040503050406030204" pitchFamily="18" charset="0"/>
                          <a:cs typeface="+mn-lt"/>
                        </a:rPr>
                        <m:t>+ </m:t>
                      </m:r>
                      <m:sSub>
                        <m:sSubPr>
                          <m:ctrlPr>
                            <a:rPr lang="en-US" sz="2000" b="1" i="1" smtClean="0">
                              <a:latin typeface="Cambria Math" panose="02040503050406030204" pitchFamily="18" charset="0"/>
                              <a:ea typeface="Cambria Math" panose="02040503050406030204" pitchFamily="18" charset="0"/>
                              <a:cs typeface="+mn-lt"/>
                            </a:rPr>
                          </m:ctrlPr>
                        </m:sSubPr>
                        <m:e>
                          <m:r>
                            <a:rPr lang="en-US" sz="2000" b="1" i="1" smtClean="0">
                              <a:latin typeface="Cambria Math" panose="02040503050406030204" pitchFamily="18" charset="0"/>
                              <a:ea typeface="Cambria Math" panose="02040503050406030204" pitchFamily="18" charset="0"/>
                              <a:cs typeface="+mn-lt"/>
                            </a:rPr>
                            <m:t>𝑳</m:t>
                          </m:r>
                        </m:e>
                        <m:sub>
                          <m:r>
                            <a:rPr lang="en-US" sz="2000" b="1" i="1" smtClean="0">
                              <a:latin typeface="Cambria Math" panose="02040503050406030204" pitchFamily="18" charset="0"/>
                              <a:ea typeface="Cambria Math" panose="02040503050406030204" pitchFamily="18" charset="0"/>
                              <a:cs typeface="+mn-lt"/>
                            </a:rPr>
                            <m:t>𝒉</m:t>
                          </m:r>
                        </m:sub>
                      </m:sSub>
                      <m:sSub>
                        <m:sSubPr>
                          <m:ctrlPr>
                            <a:rPr lang="en-US" sz="2000" b="1" i="1" smtClean="0">
                              <a:latin typeface="Cambria Math" panose="02040503050406030204" pitchFamily="18" charset="0"/>
                              <a:ea typeface="Cambria Math" panose="02040503050406030204" pitchFamily="18" charset="0"/>
                              <a:cs typeface="+mn-lt"/>
                            </a:rPr>
                          </m:ctrlPr>
                        </m:sSubPr>
                        <m:e>
                          <m:r>
                            <a:rPr lang="en-US" sz="2000" b="1" i="1" smtClean="0">
                              <a:latin typeface="Cambria Math" panose="02040503050406030204" pitchFamily="18" charset="0"/>
                              <a:ea typeface="Cambria Math" panose="02040503050406030204" pitchFamily="18" charset="0"/>
                              <a:cs typeface="+mn-lt"/>
                            </a:rPr>
                            <m:t>𝒉</m:t>
                          </m:r>
                        </m:e>
                        <m:sub>
                          <m:r>
                            <a:rPr lang="en-US" sz="2000" b="1" i="1" smtClean="0">
                              <a:latin typeface="Cambria Math" panose="02040503050406030204" pitchFamily="18" charset="0"/>
                              <a:ea typeface="Cambria Math" panose="02040503050406030204" pitchFamily="18" charset="0"/>
                              <a:cs typeface="+mn-lt"/>
                            </a:rPr>
                            <m:t>𝒕</m:t>
                          </m:r>
                        </m:sub>
                      </m:sSub>
                      <m:r>
                        <a:rPr lang="en-US" sz="2000" b="1" i="1" smtClean="0">
                          <a:latin typeface="Cambria Math" panose="02040503050406030204" pitchFamily="18" charset="0"/>
                          <a:ea typeface="Cambria Math" panose="02040503050406030204" pitchFamily="18" charset="0"/>
                          <a:cs typeface="+mn-lt"/>
                        </a:rPr>
                        <m:t>+ </m:t>
                      </m:r>
                      <m:sSub>
                        <m:sSubPr>
                          <m:ctrlPr>
                            <a:rPr lang="en-US" sz="2000" b="1" i="1" smtClean="0">
                              <a:latin typeface="Cambria Math" panose="02040503050406030204" pitchFamily="18" charset="0"/>
                              <a:ea typeface="Cambria Math" panose="02040503050406030204" pitchFamily="18" charset="0"/>
                              <a:cs typeface="+mn-lt"/>
                            </a:rPr>
                          </m:ctrlPr>
                        </m:sSubPr>
                        <m:e>
                          <m:r>
                            <a:rPr lang="en-US" sz="2000" b="1" i="1" smtClean="0">
                              <a:latin typeface="Cambria Math" panose="02040503050406030204" pitchFamily="18" charset="0"/>
                              <a:ea typeface="Cambria Math" panose="02040503050406030204" pitchFamily="18" charset="0"/>
                              <a:cs typeface="+mn-lt"/>
                            </a:rPr>
                            <m:t>𝑳</m:t>
                          </m:r>
                        </m:e>
                        <m:sub>
                          <m:r>
                            <a:rPr lang="en-US" sz="2000" b="1" i="1" smtClean="0">
                              <a:latin typeface="Cambria Math" panose="02040503050406030204" pitchFamily="18" charset="0"/>
                              <a:ea typeface="Cambria Math" panose="02040503050406030204" pitchFamily="18" charset="0"/>
                              <a:cs typeface="+mn-lt"/>
                            </a:rPr>
                            <m:t>𝒛</m:t>
                          </m:r>
                        </m:sub>
                      </m:sSub>
                      <m:acc>
                        <m:accPr>
                          <m:chr m:val="̂"/>
                          <m:ctrlPr>
                            <a:rPr lang="en-US" sz="2000" b="1" i="1" smtClean="0">
                              <a:latin typeface="Cambria Math" panose="02040503050406030204" pitchFamily="18" charset="0"/>
                            </a:rPr>
                          </m:ctrlPr>
                        </m:accPr>
                        <m:e>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𝒛</m:t>
                              </m:r>
                            </m:e>
                            <m:sub>
                              <m:r>
                                <a:rPr lang="en-US" sz="2000" b="1" i="1" smtClean="0">
                                  <a:latin typeface="Cambria Math" panose="02040503050406030204" pitchFamily="18" charset="0"/>
                                </a:rPr>
                                <m:t>𝒕</m:t>
                              </m:r>
                            </m:sub>
                          </m:sSub>
                        </m:e>
                      </m:acc>
                      <m:r>
                        <a:rPr lang="en-US" sz="2000" b="1" i="1" smtClean="0">
                          <a:latin typeface="Cambria Math" panose="02040503050406030204" pitchFamily="18" charset="0"/>
                          <a:ea typeface="Cambria Math" panose="02040503050406030204" pitchFamily="18" charset="0"/>
                          <a:cs typeface="+mn-lt"/>
                        </a:rPr>
                        <m:t>))</m:t>
                      </m:r>
                    </m:sup>
                  </m:sSup>
                </m:oMath>
              </a14:m>
              <a:r>
                <a:rPr lang="en-US" sz="2000" b="1" dirty="0"/>
                <a:t> </a:t>
              </a:r>
            </a:p>
          </dgm:t>
        </dgm:pt>
      </mc:Choice>
      <mc:Fallback xmlns="">
        <dgm:pt modelId="{908B88AF-A638-5544-868F-5299A294BF6A}">
          <dgm:prSet phldrT="[Text]" custT="1"/>
          <dgm:spPr/>
          <dgm:t>
            <a:bodyPr/>
            <a:lstStyle/>
            <a:p>
              <a:r>
                <a:rPr lang="en-US" sz="1500" dirty="0">
                  <a:ea typeface="+mn-lt"/>
                  <a:cs typeface="+mn-lt"/>
                </a:rPr>
                <a:t> </a:t>
              </a:r>
              <a:r>
                <a:rPr lang="en-US" sz="2000" b="1" i="0">
                  <a:latin typeface="Cambria Math" panose="02040503050406030204" pitchFamily="18" charset="0"/>
                  <a:ea typeface="+mn-lt"/>
                  <a:cs typeface="+mn-lt"/>
                </a:rPr>
                <a:t>𝒑(𝒚_𝒕│𝒂, 𝒚_𝟏^(𝒕−𝟏) )</a:t>
              </a:r>
              <a:r>
                <a:rPr lang="en-US" sz="2000" b="1" i="0">
                  <a:latin typeface="Cambria Math" panose="02040503050406030204" pitchFamily="18" charset="0"/>
                  <a:ea typeface="Cambria Math" panose="02040503050406030204" pitchFamily="18" charset="0"/>
                  <a:cs typeface="+mn-lt"/>
                </a:rPr>
                <a:t>∝ 𝒆^((𝑳_𝟎 (𝑬𝒚_(𝒕−𝟏)+ 𝑳_𝒉 𝒉_𝒕+ 𝑳_𝒛 (</a:t>
              </a:r>
              <a:r>
                <a:rPr lang="en-US" sz="2000" b="1" i="0">
                  <a:latin typeface="Cambria Math" panose="02040503050406030204" pitchFamily="18" charset="0"/>
                </a:rPr>
                <a:t>𝒛_𝒕 ) ̂</a:t>
              </a:r>
              <a:r>
                <a:rPr lang="en-US" sz="2000" b="1" i="0">
                  <a:latin typeface="Cambria Math" panose="02040503050406030204" pitchFamily="18" charset="0"/>
                  <a:ea typeface="Cambria Math" panose="02040503050406030204" pitchFamily="18" charset="0"/>
                  <a:cs typeface="+mn-lt"/>
                </a:rPr>
                <a:t>)))</a:t>
              </a:r>
              <a:r>
                <a:rPr lang="en-US" sz="2000" b="1" dirty="0"/>
                <a:t> </a:t>
              </a:r>
            </a:p>
          </dgm:t>
        </dgm:pt>
      </mc:Fallback>
    </mc:AlternateContent>
    <dgm:pt modelId="{00D908D5-5398-9A4B-B1C3-C88C869918BB}" type="parTrans" cxnId="{EFA55DBF-A542-A348-89B7-DB7A73EB9857}">
      <dgm:prSet/>
      <dgm:spPr/>
      <dgm:t>
        <a:bodyPr/>
        <a:lstStyle/>
        <a:p>
          <a:endParaRPr lang="en-US"/>
        </a:p>
      </dgm:t>
    </dgm:pt>
    <dgm:pt modelId="{5F3D762A-7BF8-7A40-8CB5-2B0FB5FDBEBC}" type="sibTrans" cxnId="{EFA55DBF-A542-A348-89B7-DB7A73EB9857}">
      <dgm:prSet/>
      <dgm:spPr/>
      <dgm:t>
        <a:bodyPr/>
        <a:lstStyle/>
        <a:p>
          <a:endParaRPr lang="en-US"/>
        </a:p>
      </dgm:t>
    </dgm:pt>
    <mc:AlternateContent xmlns:mc="http://schemas.openxmlformats.org/markup-compatibility/2006" xmlns:a14="http://schemas.microsoft.com/office/drawing/2010/main">
      <mc:Choice Requires="a14">
        <dgm:pt modelId="{6D4149C4-C37E-C347-BE64-61422939CA1F}">
          <dgm:prSet phldrT="[Text]" custT="1"/>
          <dgm:spPr/>
          <dgm:t>
            <a:bodyPr/>
            <a:lstStyle/>
            <a:p>
              <a:pPr/>
              <a14:m>
                <m:oMathPara xmlns:m="http://schemas.openxmlformats.org/officeDocument/2006/math">
                  <m:oMathParaPr>
                    <m:jc m:val="centerGroup"/>
                  </m:oMathParaPr>
                  <m:oMath xmlns:m="http://schemas.openxmlformats.org/officeDocument/2006/math">
                    <m:acc>
                      <m:accPr>
                        <m:chr m:val="̂"/>
                        <m:ctrlPr>
                          <a:rPr lang="en-US" sz="2000" b="1" i="1" smtClean="0">
                            <a:latin typeface="Cambria Math" panose="02040503050406030204" pitchFamily="18" charset="0"/>
                          </a:rPr>
                        </m:ctrlPr>
                      </m:accPr>
                      <m:e>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𝒛</m:t>
                            </m:r>
                          </m:e>
                          <m:sub>
                            <m:r>
                              <a:rPr lang="en-US" sz="2000" b="1" i="1" smtClean="0">
                                <a:latin typeface="Cambria Math" panose="02040503050406030204" pitchFamily="18" charset="0"/>
                              </a:rPr>
                              <m:t>𝒕</m:t>
                            </m:r>
                          </m:sub>
                        </m:sSub>
                      </m:e>
                    </m:acc>
                    <m:r>
                      <a:rPr lang="en-US" sz="2000" b="1" i="1" smtClean="0">
                        <a:latin typeface="Cambria Math" panose="02040503050406030204" pitchFamily="18" charset="0"/>
                      </a:rPr>
                      <m:t>= </m:t>
                    </m:r>
                    <m:r>
                      <a:rPr lang="en-US" sz="2000" b="1" i="1" smtClean="0">
                        <a:latin typeface="Cambria Math" panose="02040503050406030204" pitchFamily="18" charset="0"/>
                        <a:ea typeface="Cambria Math" panose="02040503050406030204" pitchFamily="18" charset="0"/>
                      </a:rPr>
                      <m:t>𝝓</m:t>
                    </m:r>
                    <m:d>
                      <m:dPr>
                        <m:ctrlPr>
                          <a:rPr lang="en-US" sz="2000" b="1" i="1" smtClean="0">
                            <a:latin typeface="Cambria Math" panose="02040503050406030204" pitchFamily="18" charset="0"/>
                            <a:ea typeface="Cambria Math" panose="02040503050406030204" pitchFamily="18" charset="0"/>
                          </a:rPr>
                        </m:ctrlPr>
                      </m:dPr>
                      <m:e>
                        <m:d>
                          <m:dPr>
                            <m:begChr m:val="{"/>
                            <m:endChr m:val="}"/>
                            <m:ctrlPr>
                              <a:rPr lang="en-US" sz="2000" b="1" i="1" smtClean="0">
                                <a:latin typeface="Cambria Math" panose="02040503050406030204" pitchFamily="18" charset="0"/>
                                <a:ea typeface="Cambria Math" panose="02040503050406030204" pitchFamily="18" charset="0"/>
                              </a:rPr>
                            </m:ctrlPr>
                          </m:dPr>
                          <m:e>
                            <m:sSub>
                              <m:sSubPr>
                                <m:ctrlPr>
                                  <a:rPr lang="en-US" sz="2000" b="1" i="1" smtClean="0">
                                    <a:latin typeface="Cambria Math" panose="02040503050406030204" pitchFamily="18" charset="0"/>
                                    <a:ea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𝒂</m:t>
                                </m:r>
                              </m:e>
                              <m:sub>
                                <m:r>
                                  <a:rPr lang="en-US" sz="2000" b="1" i="1" smtClean="0">
                                    <a:latin typeface="Cambria Math" panose="02040503050406030204" pitchFamily="18" charset="0"/>
                                    <a:ea typeface="Cambria Math" panose="02040503050406030204" pitchFamily="18" charset="0"/>
                                  </a:rPr>
                                  <m:t>𝒊</m:t>
                                </m:r>
                              </m:sub>
                            </m:sSub>
                          </m:e>
                        </m:d>
                        <m:r>
                          <a:rPr lang="en-US" sz="2000" b="1" i="1" smtClean="0">
                            <a:latin typeface="Cambria Math" panose="02040503050406030204" pitchFamily="18" charset="0"/>
                            <a:ea typeface="Cambria Math" panose="02040503050406030204" pitchFamily="18" charset="0"/>
                          </a:rPr>
                          <m:t> , </m:t>
                        </m:r>
                        <m:d>
                          <m:dPr>
                            <m:begChr m:val="{"/>
                            <m:endChr m:val="}"/>
                            <m:ctrlPr>
                              <a:rPr lang="en-US" sz="2000" b="1" i="1" smtClean="0">
                                <a:latin typeface="Cambria Math" panose="02040503050406030204" pitchFamily="18" charset="0"/>
                                <a:ea typeface="Cambria Math" panose="02040503050406030204" pitchFamily="18" charset="0"/>
                              </a:rPr>
                            </m:ctrlPr>
                          </m:dPr>
                          <m:e>
                            <m:sSub>
                              <m:sSubPr>
                                <m:ctrlPr>
                                  <a:rPr lang="en-US" sz="2000" b="1" i="1" smtClean="0">
                                    <a:latin typeface="Cambria Math" panose="02040503050406030204" pitchFamily="18" charset="0"/>
                                    <a:ea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𝜶</m:t>
                                </m:r>
                              </m:e>
                              <m:sub>
                                <m:r>
                                  <a:rPr lang="en-US" sz="2000" b="1" i="1" smtClean="0">
                                    <a:latin typeface="Cambria Math" panose="02040503050406030204" pitchFamily="18" charset="0"/>
                                    <a:ea typeface="Cambria Math" panose="02040503050406030204" pitchFamily="18" charset="0"/>
                                  </a:rPr>
                                  <m:t>𝒊</m:t>
                                </m:r>
                              </m:sub>
                            </m:sSub>
                          </m:e>
                        </m:d>
                      </m:e>
                    </m:d>
                  </m:oMath>
                </m:oMathPara>
              </a14:m>
              <a:endParaRPr lang="en-US" sz="2000" b="1" dirty="0"/>
            </a:p>
          </dgm:t>
        </dgm:pt>
      </mc:Choice>
      <mc:Fallback xmlns="">
        <dgm:pt modelId="{6D4149C4-C37E-C347-BE64-61422939CA1F}">
          <dgm:prSet phldrT="[Text]" custT="1"/>
          <dgm:spPr/>
          <dgm:t>
            <a:bodyPr/>
            <a:lstStyle/>
            <a:p>
              <a:r>
                <a:rPr lang="en-US" sz="2000" b="1" i="0">
                  <a:latin typeface="Cambria Math" panose="02040503050406030204" pitchFamily="18" charset="0"/>
                </a:rPr>
                <a:t>(𝒛_𝒕 ) ̂= </a:t>
              </a:r>
              <a:r>
                <a:rPr lang="en-US" sz="2000" b="1" i="0">
                  <a:latin typeface="Cambria Math" panose="02040503050406030204" pitchFamily="18" charset="0"/>
                  <a:ea typeface="Cambria Math" panose="02040503050406030204" pitchFamily="18" charset="0"/>
                </a:rPr>
                <a:t>𝝓({𝒂_𝒊 }  , {𝜶_𝒊 })</a:t>
              </a:r>
              <a:endParaRPr lang="en-US" sz="2000" b="1" dirty="0"/>
            </a:p>
          </dgm:t>
        </dgm:pt>
      </mc:Fallback>
    </mc:AlternateContent>
    <dgm:pt modelId="{970006A6-6DF5-1D4E-BFDB-D84A1948F4A3}" type="parTrans" cxnId="{405C2DE8-1E3B-1546-B643-14093F43681B}">
      <dgm:prSet/>
      <dgm:spPr/>
      <dgm:t>
        <a:bodyPr/>
        <a:lstStyle/>
        <a:p>
          <a:endParaRPr lang="en-US"/>
        </a:p>
      </dgm:t>
    </dgm:pt>
    <dgm:pt modelId="{A0983379-C212-064C-865A-56111E1D4A37}" type="sibTrans" cxnId="{405C2DE8-1E3B-1546-B643-14093F43681B}">
      <dgm:prSet/>
      <dgm:spPr/>
      <dgm:t>
        <a:bodyPr/>
        <a:lstStyle/>
        <a:p>
          <a:endParaRPr lang="en-US"/>
        </a:p>
      </dgm:t>
    </dgm:pt>
    <dgm:pt modelId="{12898395-D750-5D4D-8469-40E232629076}">
      <dgm:prSet/>
      <dgm:spPr/>
      <dgm:t>
        <a:bodyPr/>
        <a:lstStyle/>
        <a:p>
          <a:r>
            <a:rPr lang="en-US" sz="1500" u="none" dirty="0">
              <a:ea typeface="+mn-lt"/>
              <a:cs typeface="+mn-lt"/>
            </a:rPr>
            <a:t>Relative Importance: Soft attention</a:t>
          </a:r>
        </a:p>
      </dgm:t>
    </dgm:pt>
    <dgm:pt modelId="{2C85B63F-AB9B-6541-9A5A-E5332C532C10}" type="parTrans" cxnId="{94F8E83E-4C20-004C-BD77-C4AAFA3146E6}">
      <dgm:prSet/>
      <dgm:spPr/>
      <dgm:t>
        <a:bodyPr/>
        <a:lstStyle/>
        <a:p>
          <a:endParaRPr lang="en-US"/>
        </a:p>
      </dgm:t>
    </dgm:pt>
    <dgm:pt modelId="{F16A1658-C09D-2346-BBEF-4272821BB5BC}" type="sibTrans" cxnId="{94F8E83E-4C20-004C-BD77-C4AAFA3146E6}">
      <dgm:prSet/>
      <dgm:spPr/>
      <dgm:t>
        <a:bodyPr/>
        <a:lstStyle/>
        <a:p>
          <a:endParaRPr lang="en-US"/>
        </a:p>
      </dgm:t>
    </dgm:pt>
    <dgm:pt modelId="{3439E05B-CFC9-9942-98A5-8F958AE8B5AA}">
      <dgm:prSet phldrT="[Text]"/>
      <dgm:spPr/>
      <dgm:t>
        <a:bodyPr/>
        <a:lstStyle/>
        <a:p>
          <a:r>
            <a:rPr lang="en-US" sz="1500" dirty="0">
              <a:ea typeface="+mn-lt"/>
              <a:cs typeface="+mn-lt"/>
            </a:rPr>
            <a:t>Probability of the output word</a:t>
          </a:r>
          <a:endParaRPr lang="en-US" sz="1500" dirty="0"/>
        </a:p>
      </dgm:t>
    </dgm:pt>
    <dgm:pt modelId="{F4FE3A40-92AF-BD43-97F1-615C3596BD31}" type="parTrans" cxnId="{31739D4B-BEF3-164C-BA5A-17F76DF1CBC8}">
      <dgm:prSet/>
      <dgm:spPr/>
      <dgm:t>
        <a:bodyPr/>
        <a:lstStyle/>
        <a:p>
          <a:endParaRPr lang="en-US"/>
        </a:p>
      </dgm:t>
    </dgm:pt>
    <dgm:pt modelId="{E4307B7A-F258-A54F-87D1-1A39ADE6C03A}" type="sibTrans" cxnId="{31739D4B-BEF3-164C-BA5A-17F76DF1CBC8}">
      <dgm:prSet/>
      <dgm:spPr/>
      <dgm:t>
        <a:bodyPr/>
        <a:lstStyle/>
        <a:p>
          <a:endParaRPr lang="en-US"/>
        </a:p>
      </dgm:t>
    </dgm:pt>
    <mc:AlternateContent xmlns:mc="http://schemas.openxmlformats.org/markup-compatibility/2006" xmlns:a14="http://schemas.microsoft.com/office/drawing/2010/main">
      <mc:Choice Requires="a14">
        <dgm:pt modelId="{0F9367DA-8F01-544E-878B-B2C60BA5C533}">
          <dgm:prSet/>
          <dgm:spPr/>
          <dgm:t>
            <a:bodyPr/>
            <a:lstStyle/>
            <a:p>
              <a:r>
                <a:rPr lang="en-US" sz="1500" dirty="0">
                  <a:ea typeface="+mn-lt"/>
                  <a:cs typeface="+mn-lt"/>
                </a:rPr>
                <a:t>Meaning of </a:t>
              </a:r>
              <a14:m>
                <m:oMath xmlns:m="http://schemas.openxmlformats.org/officeDocument/2006/math">
                  <m:sSub>
                    <m:sSubPr>
                      <m:ctrlPr>
                        <a:rPr lang="en-US" sz="1500" b="0" i="1" smtClean="0">
                          <a:latin typeface="Cambria Math" panose="02040503050406030204" pitchFamily="18" charset="0"/>
                          <a:ea typeface="Cambria Math" panose="02040503050406030204" pitchFamily="18" charset="0"/>
                        </a:rPr>
                      </m:ctrlPr>
                    </m:sSubPr>
                    <m:e>
                      <m:r>
                        <a:rPr lang="en-US" sz="1500" b="0" i="1" smtClean="0">
                          <a:latin typeface="Cambria Math" panose="02040503050406030204" pitchFamily="18" charset="0"/>
                          <a:ea typeface="Cambria Math" panose="02040503050406030204" pitchFamily="18" charset="0"/>
                        </a:rPr>
                        <m:t>𝛼</m:t>
                      </m:r>
                    </m:e>
                    <m:sub>
                      <m:r>
                        <a:rPr lang="en-US" sz="1500" b="0" i="1" smtClean="0">
                          <a:latin typeface="Cambria Math" panose="02040503050406030204" pitchFamily="18" charset="0"/>
                          <a:ea typeface="Cambria Math" panose="02040503050406030204" pitchFamily="18" charset="0"/>
                        </a:rPr>
                        <m:t>𝑖</m:t>
                      </m:r>
                    </m:sub>
                  </m:sSub>
                </m:oMath>
              </a14:m>
              <a:endParaRPr lang="en-US" sz="1500" dirty="0">
                <a:ea typeface="+mn-lt"/>
                <a:cs typeface="+mn-lt"/>
              </a:endParaRPr>
            </a:p>
          </dgm:t>
        </dgm:pt>
      </mc:Choice>
      <mc:Fallback xmlns="">
        <dgm:pt modelId="{0F9367DA-8F01-544E-878B-B2C60BA5C533}">
          <dgm:prSet/>
          <dgm:spPr/>
          <dgm:t>
            <a:bodyPr/>
            <a:lstStyle/>
            <a:p>
              <a:r>
                <a:rPr lang="en-US" sz="1500" dirty="0">
                  <a:ea typeface="+mn-lt"/>
                  <a:cs typeface="+mn-lt"/>
                </a:rPr>
                <a:t>Meaning of </a:t>
              </a:r>
              <a:r>
                <a:rPr lang="en-US" sz="1500" b="0" i="0">
                  <a:latin typeface="Cambria Math" panose="02040503050406030204" pitchFamily="18" charset="0"/>
                  <a:ea typeface="Cambria Math" panose="02040503050406030204" pitchFamily="18" charset="0"/>
                </a:rPr>
                <a:t>𝛼_𝑖</a:t>
              </a:r>
              <a:endParaRPr lang="en-US" sz="1500" dirty="0">
                <a:ea typeface="+mn-lt"/>
                <a:cs typeface="+mn-lt"/>
              </a:endParaRPr>
            </a:p>
          </dgm:t>
        </dgm:pt>
      </mc:Fallback>
    </mc:AlternateContent>
    <dgm:pt modelId="{DF372C36-854B-F540-B794-822C4713E994}" type="parTrans" cxnId="{A4C2F85F-0239-D447-8C26-95B3714E95B1}">
      <dgm:prSet/>
      <dgm:spPr/>
      <dgm:t>
        <a:bodyPr/>
        <a:lstStyle/>
        <a:p>
          <a:endParaRPr lang="en-US"/>
        </a:p>
      </dgm:t>
    </dgm:pt>
    <dgm:pt modelId="{408811FC-BAE3-4C40-9627-6C2558FA0B44}" type="sibTrans" cxnId="{A4C2F85F-0239-D447-8C26-95B3714E95B1}">
      <dgm:prSet/>
      <dgm:spPr/>
      <dgm:t>
        <a:bodyPr/>
        <a:lstStyle/>
        <a:p>
          <a:endParaRPr lang="en-US"/>
        </a:p>
      </dgm:t>
    </dgm:pt>
    <mc:AlternateContent xmlns:mc="http://schemas.openxmlformats.org/markup-compatibility/2006" xmlns:a14="http://schemas.microsoft.com/office/drawing/2010/main">
      <mc:Choice Requires="a14">
        <dgm:pt modelId="{2038DC18-30B1-C841-ADBE-0F112FAE9BF3}">
          <dgm:prSet phldrT="[Text]"/>
          <dgm:spPr/>
          <dgm:t>
            <a:bodyPr/>
            <a:lstStyle/>
            <a:p>
              <a:r>
                <a:rPr lang="en-US" sz="1500" dirty="0"/>
                <a:t>Where: </a:t>
              </a:r>
              <a14:m>
                <m:oMath xmlns:m="http://schemas.openxmlformats.org/officeDocument/2006/math">
                  <m:sSub>
                    <m:sSubPr>
                      <m:ctrlPr>
                        <a:rPr lang="en-US" sz="1500" i="1" smtClean="0">
                          <a:latin typeface="Cambria Math" panose="02040503050406030204" pitchFamily="18" charset="0"/>
                        </a:rPr>
                      </m:ctrlPr>
                    </m:sSubPr>
                    <m:e>
                      <m:r>
                        <a:rPr lang="en-US" sz="1500" b="0" i="1" smtClean="0">
                          <a:latin typeface="Cambria Math" panose="02040503050406030204" pitchFamily="18" charset="0"/>
                        </a:rPr>
                        <m:t>𝐿</m:t>
                      </m:r>
                    </m:e>
                    <m:sub>
                      <m:r>
                        <a:rPr lang="en-US" sz="1500" b="0" i="1" smtClean="0">
                          <a:latin typeface="Cambria Math" panose="02040503050406030204" pitchFamily="18" charset="0"/>
                        </a:rPr>
                        <m:t>0</m:t>
                      </m:r>
                    </m:sub>
                  </m:sSub>
                  <m:r>
                    <a:rPr lang="en-US" sz="1500" b="0" i="1" smtClean="0">
                      <a:latin typeface="Cambria Math" panose="02040503050406030204" pitchFamily="18" charset="0"/>
                      <a:ea typeface="Cambria Math" panose="02040503050406030204" pitchFamily="18" charset="0"/>
                    </a:rPr>
                    <m:t>∈</m:t>
                  </m:r>
                  <m:sSup>
                    <m:sSupPr>
                      <m:ctrlPr>
                        <a:rPr lang="en-US" sz="1500" b="0" i="1" smtClean="0">
                          <a:latin typeface="Cambria Math" panose="02040503050406030204" pitchFamily="18" charset="0"/>
                          <a:ea typeface="Cambria Math" panose="02040503050406030204" pitchFamily="18" charset="0"/>
                        </a:rPr>
                      </m:ctrlPr>
                    </m:sSupPr>
                    <m:e>
                      <m:r>
                        <a:rPr lang="en-US" sz="1500" b="0" i="1" smtClean="0">
                          <a:latin typeface="Cambria Math" panose="02040503050406030204" pitchFamily="18" charset="0"/>
                          <a:ea typeface="Cambria Math" panose="02040503050406030204" pitchFamily="18" charset="0"/>
                        </a:rPr>
                        <m:t>ℝ</m:t>
                      </m:r>
                    </m:e>
                    <m:sup>
                      <m:r>
                        <a:rPr lang="en-US" sz="1500" b="0" i="1" smtClean="0">
                          <a:latin typeface="Cambria Math" panose="02040503050406030204" pitchFamily="18" charset="0"/>
                          <a:ea typeface="Cambria Math" panose="02040503050406030204" pitchFamily="18" charset="0"/>
                        </a:rPr>
                        <m:t>𝐾</m:t>
                      </m:r>
                      <m:r>
                        <a:rPr lang="en-US" sz="1500" b="0" i="1" smtClean="0">
                          <a:latin typeface="Cambria Math" panose="02040503050406030204" pitchFamily="18" charset="0"/>
                          <a:ea typeface="Cambria Math" panose="02040503050406030204" pitchFamily="18" charset="0"/>
                        </a:rPr>
                        <m:t> × </m:t>
                      </m:r>
                      <m:r>
                        <a:rPr lang="en-US" sz="1500" b="0" i="1" smtClean="0">
                          <a:latin typeface="Cambria Math" panose="02040503050406030204" pitchFamily="18" charset="0"/>
                          <a:ea typeface="Cambria Math" panose="02040503050406030204" pitchFamily="18" charset="0"/>
                        </a:rPr>
                        <m:t>𝑚</m:t>
                      </m:r>
                    </m:sup>
                  </m:sSup>
                  <m:r>
                    <a:rPr lang="en-US" sz="1500" b="0" i="1" smtClean="0">
                      <a:latin typeface="Cambria Math" panose="02040503050406030204" pitchFamily="18" charset="0"/>
                      <a:ea typeface="Cambria Math" panose="02040503050406030204" pitchFamily="18" charset="0"/>
                    </a:rPr>
                    <m:t>, </m:t>
                  </m:r>
                  <m:sSub>
                    <m:sSubPr>
                      <m:ctrlPr>
                        <a:rPr lang="en-US" sz="1500" i="1" smtClean="0">
                          <a:latin typeface="Cambria Math" panose="02040503050406030204" pitchFamily="18" charset="0"/>
                        </a:rPr>
                      </m:ctrlPr>
                    </m:sSubPr>
                    <m:e>
                      <m:r>
                        <a:rPr lang="en-US" sz="1500" b="0" i="1" smtClean="0">
                          <a:latin typeface="Cambria Math" panose="02040503050406030204" pitchFamily="18" charset="0"/>
                        </a:rPr>
                        <m:t>𝐿</m:t>
                      </m:r>
                    </m:e>
                    <m:sub>
                      <m:r>
                        <a:rPr lang="en-US" sz="1500" b="0" i="1" smtClean="0">
                          <a:latin typeface="Cambria Math" panose="02040503050406030204" pitchFamily="18" charset="0"/>
                        </a:rPr>
                        <m:t>h</m:t>
                      </m:r>
                    </m:sub>
                  </m:sSub>
                  <m:r>
                    <a:rPr lang="en-US" sz="1500" b="0" i="1" smtClean="0">
                      <a:latin typeface="Cambria Math" panose="02040503050406030204" pitchFamily="18" charset="0"/>
                      <a:ea typeface="Cambria Math" panose="02040503050406030204" pitchFamily="18" charset="0"/>
                    </a:rPr>
                    <m:t>∈</m:t>
                  </m:r>
                  <m:sSup>
                    <m:sSupPr>
                      <m:ctrlPr>
                        <a:rPr lang="en-US" sz="1500" b="0" i="1" smtClean="0">
                          <a:latin typeface="Cambria Math" panose="02040503050406030204" pitchFamily="18" charset="0"/>
                          <a:ea typeface="Cambria Math" panose="02040503050406030204" pitchFamily="18" charset="0"/>
                        </a:rPr>
                      </m:ctrlPr>
                    </m:sSupPr>
                    <m:e>
                      <m:r>
                        <a:rPr lang="en-US" sz="1500" b="0" i="1" smtClean="0">
                          <a:latin typeface="Cambria Math" panose="02040503050406030204" pitchFamily="18" charset="0"/>
                          <a:ea typeface="Cambria Math" panose="02040503050406030204" pitchFamily="18" charset="0"/>
                        </a:rPr>
                        <m:t>ℝ</m:t>
                      </m:r>
                    </m:e>
                    <m:sup>
                      <m:r>
                        <a:rPr lang="en-US" sz="1500" b="0" i="1" smtClean="0">
                          <a:latin typeface="Cambria Math" panose="02040503050406030204" pitchFamily="18" charset="0"/>
                          <a:ea typeface="Cambria Math" panose="02040503050406030204" pitchFamily="18" charset="0"/>
                        </a:rPr>
                        <m:t>𝑚</m:t>
                      </m:r>
                      <m:r>
                        <a:rPr lang="en-US" sz="1500" b="0" i="1" smtClean="0">
                          <a:latin typeface="Cambria Math" panose="02040503050406030204" pitchFamily="18" charset="0"/>
                          <a:ea typeface="Cambria Math" panose="02040503050406030204" pitchFamily="18" charset="0"/>
                        </a:rPr>
                        <m:t> × </m:t>
                      </m:r>
                      <m:r>
                        <a:rPr lang="en-US" sz="1500" b="0" i="1" smtClean="0">
                          <a:latin typeface="Cambria Math" panose="02040503050406030204" pitchFamily="18" charset="0"/>
                          <a:ea typeface="Cambria Math" panose="02040503050406030204" pitchFamily="18" charset="0"/>
                        </a:rPr>
                        <m:t>𝑛</m:t>
                      </m:r>
                    </m:sup>
                  </m:sSup>
                  <m:r>
                    <a:rPr lang="en-US" sz="1500" b="0" i="1" smtClean="0">
                      <a:latin typeface="Cambria Math" panose="02040503050406030204" pitchFamily="18" charset="0"/>
                      <a:ea typeface="Cambria Math" panose="02040503050406030204" pitchFamily="18" charset="0"/>
                    </a:rPr>
                    <m:t>, </m:t>
                  </m:r>
                  <m:sSub>
                    <m:sSubPr>
                      <m:ctrlPr>
                        <a:rPr lang="en-US" sz="1500" i="1" smtClean="0">
                          <a:latin typeface="Cambria Math" panose="02040503050406030204" pitchFamily="18" charset="0"/>
                        </a:rPr>
                      </m:ctrlPr>
                    </m:sSubPr>
                    <m:e>
                      <m:r>
                        <a:rPr lang="en-US" sz="1500" b="0" i="1" smtClean="0">
                          <a:latin typeface="Cambria Math" panose="02040503050406030204" pitchFamily="18" charset="0"/>
                        </a:rPr>
                        <m:t>𝐿</m:t>
                      </m:r>
                    </m:e>
                    <m:sub>
                      <m:r>
                        <a:rPr lang="en-US" sz="1500" b="0" i="1" smtClean="0">
                          <a:latin typeface="Cambria Math" panose="02040503050406030204" pitchFamily="18" charset="0"/>
                        </a:rPr>
                        <m:t>𝑧</m:t>
                      </m:r>
                    </m:sub>
                  </m:sSub>
                  <m:r>
                    <a:rPr lang="en-US" sz="1500" b="0" i="1" smtClean="0">
                      <a:latin typeface="Cambria Math" panose="02040503050406030204" pitchFamily="18" charset="0"/>
                      <a:ea typeface="Cambria Math" panose="02040503050406030204" pitchFamily="18" charset="0"/>
                    </a:rPr>
                    <m:t>∈</m:t>
                  </m:r>
                  <m:sSup>
                    <m:sSupPr>
                      <m:ctrlPr>
                        <a:rPr lang="en-US" sz="1500" b="0" i="1" smtClean="0">
                          <a:latin typeface="Cambria Math" panose="02040503050406030204" pitchFamily="18" charset="0"/>
                          <a:ea typeface="Cambria Math" panose="02040503050406030204" pitchFamily="18" charset="0"/>
                        </a:rPr>
                      </m:ctrlPr>
                    </m:sSupPr>
                    <m:e>
                      <m:r>
                        <a:rPr lang="en-US" sz="1500" b="0" i="1" smtClean="0">
                          <a:latin typeface="Cambria Math" panose="02040503050406030204" pitchFamily="18" charset="0"/>
                          <a:ea typeface="Cambria Math" panose="02040503050406030204" pitchFamily="18" charset="0"/>
                        </a:rPr>
                        <m:t>ℝ</m:t>
                      </m:r>
                    </m:e>
                    <m:sup>
                      <m:r>
                        <a:rPr lang="en-US" sz="1500" b="0" i="1" smtClean="0">
                          <a:latin typeface="Cambria Math" panose="02040503050406030204" pitchFamily="18" charset="0"/>
                          <a:ea typeface="Cambria Math" panose="02040503050406030204" pitchFamily="18" charset="0"/>
                        </a:rPr>
                        <m:t>𝑚</m:t>
                      </m:r>
                      <m:r>
                        <a:rPr lang="en-US" sz="1500" b="0" i="1" smtClean="0">
                          <a:latin typeface="Cambria Math" panose="02040503050406030204" pitchFamily="18" charset="0"/>
                          <a:ea typeface="Cambria Math" panose="02040503050406030204" pitchFamily="18" charset="0"/>
                        </a:rPr>
                        <m:t> × </m:t>
                      </m:r>
                      <m:r>
                        <a:rPr lang="en-US" sz="1500" b="0" i="1" smtClean="0">
                          <a:latin typeface="Cambria Math" panose="02040503050406030204" pitchFamily="18" charset="0"/>
                          <a:ea typeface="Cambria Math" panose="02040503050406030204" pitchFamily="18" charset="0"/>
                        </a:rPr>
                        <m:t>𝐷</m:t>
                      </m:r>
                    </m:sup>
                  </m:sSup>
                  <m:r>
                    <a:rPr lang="en-US" sz="1500" b="0" i="1" smtClean="0">
                      <a:latin typeface="Cambria Math" panose="02040503050406030204" pitchFamily="18" charset="0"/>
                      <a:ea typeface="Cambria Math" panose="02040503050406030204" pitchFamily="18" charset="0"/>
                    </a:rPr>
                    <m:t>,</m:t>
                  </m:r>
                </m:oMath>
              </a14:m>
              <a:r>
                <a:rPr lang="en-US" sz="1500" dirty="0"/>
                <a:t> and </a:t>
              </a:r>
              <a14:m>
                <m:oMath xmlns:m="http://schemas.openxmlformats.org/officeDocument/2006/math">
                  <m:r>
                    <a:rPr lang="en-US" sz="1500" b="0" i="1" smtClean="0">
                      <a:latin typeface="Cambria Math" panose="02040503050406030204" pitchFamily="18" charset="0"/>
                    </a:rPr>
                    <m:t>𝐸</m:t>
                  </m:r>
                </m:oMath>
              </a14:m>
              <a:r>
                <a:rPr lang="en-US" sz="1500" dirty="0"/>
                <a:t> are learned parameters</a:t>
              </a:r>
            </a:p>
          </dgm:t>
        </dgm:pt>
      </mc:Choice>
      <mc:Fallback xmlns="">
        <dgm:pt modelId="{2038DC18-30B1-C841-ADBE-0F112FAE9BF3}">
          <dgm:prSet phldrT="[Text]"/>
          <dgm:spPr/>
          <dgm:t>
            <a:bodyPr/>
            <a:lstStyle/>
            <a:p>
              <a:r>
                <a:rPr lang="en-US" sz="1500" dirty="0"/>
                <a:t>Where: </a:t>
              </a:r>
              <a:r>
                <a:rPr lang="en-US" sz="1500" b="0" i="0">
                  <a:latin typeface="Cambria Math" panose="02040503050406030204" pitchFamily="18" charset="0"/>
                </a:rPr>
                <a:t>𝐿_0</a:t>
              </a:r>
              <a:r>
                <a:rPr lang="en-US" sz="1500" b="0" i="0">
                  <a:latin typeface="Cambria Math" panose="02040503050406030204" pitchFamily="18" charset="0"/>
                  <a:ea typeface="Cambria Math" panose="02040503050406030204" pitchFamily="18" charset="0"/>
                </a:rPr>
                <a:t>∈ℝ^(𝐾 × 𝑚), </a:t>
              </a:r>
              <a:r>
                <a:rPr lang="en-US" sz="1500" b="0" i="0">
                  <a:latin typeface="Cambria Math" panose="02040503050406030204" pitchFamily="18" charset="0"/>
                </a:rPr>
                <a:t>𝐿_ℎ</a:t>
              </a:r>
              <a:r>
                <a:rPr lang="en-US" sz="1500" b="0" i="0">
                  <a:latin typeface="Cambria Math" panose="02040503050406030204" pitchFamily="18" charset="0"/>
                  <a:ea typeface="Cambria Math" panose="02040503050406030204" pitchFamily="18" charset="0"/>
                </a:rPr>
                <a:t>∈ℝ^(𝑚 × 𝑛), </a:t>
              </a:r>
              <a:r>
                <a:rPr lang="en-US" sz="1500" b="0" i="0">
                  <a:latin typeface="Cambria Math" panose="02040503050406030204" pitchFamily="18" charset="0"/>
                </a:rPr>
                <a:t>𝐿_𝑧</a:t>
              </a:r>
              <a:r>
                <a:rPr lang="en-US" sz="1500" b="0" i="0">
                  <a:latin typeface="Cambria Math" panose="02040503050406030204" pitchFamily="18" charset="0"/>
                  <a:ea typeface="Cambria Math" panose="02040503050406030204" pitchFamily="18" charset="0"/>
                </a:rPr>
                <a:t>∈ℝ^(𝑚 × 𝐷),</a:t>
              </a:r>
              <a:r>
                <a:rPr lang="en-US" sz="1500" dirty="0"/>
                <a:t> and </a:t>
              </a:r>
              <a:r>
                <a:rPr lang="en-US" sz="1500" b="0" i="0">
                  <a:latin typeface="Cambria Math" panose="02040503050406030204" pitchFamily="18" charset="0"/>
                </a:rPr>
                <a:t>𝐸</a:t>
              </a:r>
              <a:r>
                <a:rPr lang="en-US" sz="1500" dirty="0"/>
                <a:t> are learned parameters</a:t>
              </a:r>
            </a:p>
          </dgm:t>
        </dgm:pt>
      </mc:Fallback>
    </mc:AlternateContent>
    <dgm:pt modelId="{943973D0-F4C6-8341-A07D-B919F51BA90C}" type="parTrans" cxnId="{1FC9C23B-E264-3E47-BC30-9FE76A1B20F4}">
      <dgm:prSet/>
      <dgm:spPr/>
      <dgm:t>
        <a:bodyPr/>
        <a:lstStyle/>
        <a:p>
          <a:endParaRPr lang="en-US"/>
        </a:p>
      </dgm:t>
    </dgm:pt>
    <dgm:pt modelId="{21CDA96C-A0E3-044C-B3EA-811A5D6A58B1}" type="sibTrans" cxnId="{1FC9C23B-E264-3E47-BC30-9FE76A1B20F4}">
      <dgm:prSet/>
      <dgm:spPr/>
      <dgm:t>
        <a:bodyPr/>
        <a:lstStyle/>
        <a:p>
          <a:endParaRPr lang="en-US"/>
        </a:p>
      </dgm:t>
    </dgm:pt>
    <dgm:pt modelId="{A17F6D2D-A461-F347-907B-145C399FBC40}" type="pres">
      <dgm:prSet presAssocID="{66750B51-B73F-8A46-8F5C-77F48B90F365}" presName="Name0" presStyleCnt="0">
        <dgm:presLayoutVars>
          <dgm:dir/>
          <dgm:animLvl val="lvl"/>
          <dgm:resizeHandles val="exact"/>
        </dgm:presLayoutVars>
      </dgm:prSet>
      <dgm:spPr/>
    </dgm:pt>
    <dgm:pt modelId="{10FBC964-1F20-B640-B490-991C4DDF3687}" type="pres">
      <dgm:prSet presAssocID="{C924B962-682F-F047-AA30-06F6EB6844B6}" presName="linNode" presStyleCnt="0"/>
      <dgm:spPr/>
    </dgm:pt>
    <dgm:pt modelId="{01BD43BC-A767-7241-8129-6CC7ED2FC586}" type="pres">
      <dgm:prSet presAssocID="{C924B962-682F-F047-AA30-06F6EB6844B6}" presName="parentText" presStyleLbl="node1" presStyleIdx="0" presStyleCnt="3">
        <dgm:presLayoutVars>
          <dgm:chMax val="1"/>
          <dgm:bulletEnabled val="1"/>
        </dgm:presLayoutVars>
      </dgm:prSet>
      <dgm:spPr/>
    </dgm:pt>
    <dgm:pt modelId="{05DF085B-E021-4944-86FB-A5CA1341D6BB}" type="pres">
      <dgm:prSet presAssocID="{C924B962-682F-F047-AA30-06F6EB6844B6}" presName="descendantText" presStyleLbl="alignAccFollowNode1" presStyleIdx="0" presStyleCnt="3">
        <dgm:presLayoutVars>
          <dgm:bulletEnabled val="1"/>
        </dgm:presLayoutVars>
      </dgm:prSet>
      <dgm:spPr/>
    </dgm:pt>
    <dgm:pt modelId="{D6C5DF25-E4B8-AF43-87D7-AF3D5E1EB3D8}" type="pres">
      <dgm:prSet presAssocID="{09713931-D983-F44A-B0C8-BD75803DF741}" presName="sp" presStyleCnt="0"/>
      <dgm:spPr/>
    </dgm:pt>
    <dgm:pt modelId="{7F8AC100-7B78-5B42-ACC8-E0503D048A68}" type="pres">
      <dgm:prSet presAssocID="{CF9931C2-863B-1A40-9E2E-A35D51367797}" presName="linNode" presStyleCnt="0"/>
      <dgm:spPr/>
    </dgm:pt>
    <dgm:pt modelId="{4ECBED28-AF42-4A44-A232-6F813A7EEBCA}" type="pres">
      <dgm:prSet presAssocID="{CF9931C2-863B-1A40-9E2E-A35D51367797}" presName="parentText" presStyleLbl="node1" presStyleIdx="1" presStyleCnt="3">
        <dgm:presLayoutVars>
          <dgm:chMax val="1"/>
          <dgm:bulletEnabled val="1"/>
        </dgm:presLayoutVars>
      </dgm:prSet>
      <dgm:spPr/>
    </dgm:pt>
    <dgm:pt modelId="{E1605D01-D165-074E-9AC1-BCB35E6B1102}" type="pres">
      <dgm:prSet presAssocID="{CF9931C2-863B-1A40-9E2E-A35D51367797}" presName="descendantText" presStyleLbl="alignAccFollowNode1" presStyleIdx="1" presStyleCnt="3">
        <dgm:presLayoutVars>
          <dgm:bulletEnabled val="1"/>
        </dgm:presLayoutVars>
      </dgm:prSet>
      <dgm:spPr/>
    </dgm:pt>
    <dgm:pt modelId="{2B911953-9C81-AA4E-9B36-4B2141A7D647}" type="pres">
      <dgm:prSet presAssocID="{E88C6B08-EE44-D44D-8FCE-C083266EEC8B}" presName="sp" presStyleCnt="0"/>
      <dgm:spPr/>
    </dgm:pt>
    <dgm:pt modelId="{D9EF1A43-487D-C441-983E-15C997AB3356}" type="pres">
      <dgm:prSet presAssocID="{095C14C4-AB3A-7D49-A412-742B800AC4D2}" presName="linNode" presStyleCnt="0"/>
      <dgm:spPr/>
    </dgm:pt>
    <dgm:pt modelId="{88887636-A0C2-8943-9423-4503FFB53086}" type="pres">
      <dgm:prSet presAssocID="{095C14C4-AB3A-7D49-A412-742B800AC4D2}" presName="parentText" presStyleLbl="node1" presStyleIdx="2" presStyleCnt="3">
        <dgm:presLayoutVars>
          <dgm:chMax val="1"/>
          <dgm:bulletEnabled val="1"/>
        </dgm:presLayoutVars>
      </dgm:prSet>
      <dgm:spPr/>
    </dgm:pt>
    <dgm:pt modelId="{33B66527-1383-7946-A529-82E97C0A3E3A}" type="pres">
      <dgm:prSet presAssocID="{095C14C4-AB3A-7D49-A412-742B800AC4D2}" presName="descendantText" presStyleLbl="alignAccFollowNode1" presStyleIdx="2" presStyleCnt="3">
        <dgm:presLayoutVars>
          <dgm:bulletEnabled val="1"/>
        </dgm:presLayoutVars>
      </dgm:prSet>
      <dgm:spPr/>
    </dgm:pt>
  </dgm:ptLst>
  <dgm:cxnLst>
    <dgm:cxn modelId="{FDBF1409-8C19-AB48-8E56-34CAC75AB72A}" type="presOf" srcId="{4E21C019-A9BF-AB4E-BEB6-A07F31E6DE53}" destId="{E1605D01-D165-074E-9AC1-BCB35E6B1102}" srcOrd="0" destOrd="2" presId="urn:microsoft.com/office/officeart/2005/8/layout/vList5"/>
    <dgm:cxn modelId="{98F4400A-FB6D-6646-BD40-34534C701101}" type="presOf" srcId="{CF9931C2-863B-1A40-9E2E-A35D51367797}" destId="{4ECBED28-AF42-4A44-A232-6F813A7EEBCA}" srcOrd="0" destOrd="0" presId="urn:microsoft.com/office/officeart/2005/8/layout/vList5"/>
    <dgm:cxn modelId="{BF47770E-C09A-9D43-A915-5D1FA098789A}" type="presOf" srcId="{66750B51-B73F-8A46-8F5C-77F48B90F365}" destId="{A17F6D2D-A461-F347-907B-145C399FBC40}" srcOrd="0" destOrd="0" presId="urn:microsoft.com/office/officeart/2005/8/layout/vList5"/>
    <dgm:cxn modelId="{54913813-82C2-9449-BB15-9A93BDF80D8D}" srcId="{C924B962-682F-F047-AA30-06F6EB6844B6}" destId="{5217DF39-C7AC-DD40-804A-6DFB0DCC560B}" srcOrd="0" destOrd="0" parTransId="{92D67DC6-F6DE-F54A-825C-0E69EC35EB35}" sibTransId="{445F687D-F1A0-B249-8726-588941676F4C}"/>
    <dgm:cxn modelId="{25756413-F4FF-B542-A00F-9AE6E1D28ECB}" srcId="{66750B51-B73F-8A46-8F5C-77F48B90F365}" destId="{095C14C4-AB3A-7D49-A412-742B800AC4D2}" srcOrd="2" destOrd="0" parTransId="{E3F076E8-287A-3F44-B451-CE98537DE8BB}" sibTransId="{5786A08A-D194-A84E-BEBC-88674F3345B4}"/>
    <dgm:cxn modelId="{1FC9C23B-E264-3E47-BC30-9FE76A1B20F4}" srcId="{908B88AF-A638-5544-868F-5299A294BF6A}" destId="{2038DC18-30B1-C841-ADBE-0F112FAE9BF3}" srcOrd="1" destOrd="0" parTransId="{943973D0-F4C6-8341-A07D-B919F51BA90C}" sibTransId="{21CDA96C-A0E3-044C-B3EA-811A5D6A58B1}"/>
    <dgm:cxn modelId="{F86C2D3D-7B19-B746-9A05-5684F1F50F9C}" type="presOf" srcId="{C924B962-682F-F047-AA30-06F6EB6844B6}" destId="{01BD43BC-A767-7241-8129-6CC7ED2FC586}" srcOrd="0" destOrd="0" presId="urn:microsoft.com/office/officeart/2005/8/layout/vList5"/>
    <dgm:cxn modelId="{94F8E83E-4C20-004C-BD77-C4AAFA3146E6}" srcId="{0F9367DA-8F01-544E-878B-B2C60BA5C533}" destId="{12898395-D750-5D4D-8469-40E232629076}" srcOrd="1" destOrd="0" parTransId="{2C85B63F-AB9B-6541-9A5A-E5332C532C10}" sibTransId="{F16A1658-C09D-2346-BBEF-4272821BB5BC}"/>
    <dgm:cxn modelId="{C6741F3F-2A92-044A-87D6-66DD5833BD76}" type="presOf" srcId="{12898395-D750-5D4D-8469-40E232629076}" destId="{E1605D01-D165-074E-9AC1-BCB35E6B1102}" srcOrd="0" destOrd="3" presId="urn:microsoft.com/office/officeart/2005/8/layout/vList5"/>
    <dgm:cxn modelId="{31739D4B-BEF3-164C-BA5A-17F76DF1CBC8}" srcId="{908B88AF-A638-5544-868F-5299A294BF6A}" destId="{3439E05B-CFC9-9942-98A5-8F958AE8B5AA}" srcOrd="0" destOrd="0" parTransId="{F4FE3A40-92AF-BD43-97F1-615C3596BD31}" sibTransId="{E4307B7A-F258-A54F-87D1-1A39ADE6C03A}"/>
    <dgm:cxn modelId="{A4B8124E-AC43-8A4B-B8F5-C9079E3E05A5}" type="presOf" srcId="{5217DF39-C7AC-DD40-804A-6DFB0DCC560B}" destId="{05DF085B-E021-4944-86FB-A5CA1341D6BB}" srcOrd="0" destOrd="0" presId="urn:microsoft.com/office/officeart/2005/8/layout/vList5"/>
    <dgm:cxn modelId="{A4C2F85F-0239-D447-8C26-95B3714E95B1}" srcId="{6D4149C4-C37E-C347-BE64-61422939CA1F}" destId="{0F9367DA-8F01-544E-878B-B2C60BA5C533}" srcOrd="0" destOrd="0" parTransId="{DF372C36-854B-F540-B794-822C4713E994}" sibTransId="{408811FC-BAE3-4C40-9627-6C2558FA0B44}"/>
    <dgm:cxn modelId="{BEE2896C-4494-4A40-87E9-85521FD798CE}" type="presOf" srcId="{2038DC18-30B1-C841-ADBE-0F112FAE9BF3}" destId="{33B66527-1383-7946-A529-82E97C0A3E3A}" srcOrd="0" destOrd="2" presId="urn:microsoft.com/office/officeart/2005/8/layout/vList5"/>
    <dgm:cxn modelId="{CF067E7F-B4CE-CC41-A7E8-5B8F8D22DE01}" srcId="{66750B51-B73F-8A46-8F5C-77F48B90F365}" destId="{CF9931C2-863B-1A40-9E2E-A35D51367797}" srcOrd="1" destOrd="0" parTransId="{9F9C6AFB-E3C3-0042-B802-9D2B023A496C}" sibTransId="{E88C6B08-EE44-D44D-8FCE-C083266EEC8B}"/>
    <dgm:cxn modelId="{58D86A8E-8B56-3C4D-97E4-157A99C899AD}" type="presOf" srcId="{6D4149C4-C37E-C347-BE64-61422939CA1F}" destId="{E1605D01-D165-074E-9AC1-BCB35E6B1102}" srcOrd="0" destOrd="0" presId="urn:microsoft.com/office/officeart/2005/8/layout/vList5"/>
    <dgm:cxn modelId="{042C50B4-E4A3-D641-A071-77BD657D638F}" type="presOf" srcId="{3439E05B-CFC9-9942-98A5-8F958AE8B5AA}" destId="{33B66527-1383-7946-A529-82E97C0A3E3A}" srcOrd="0" destOrd="1" presId="urn:microsoft.com/office/officeart/2005/8/layout/vList5"/>
    <dgm:cxn modelId="{C4D1E4B4-D4E7-4C4C-8F55-9E2299B79CAA}" type="presOf" srcId="{0F9367DA-8F01-544E-878B-B2C60BA5C533}" destId="{E1605D01-D165-074E-9AC1-BCB35E6B1102}" srcOrd="0" destOrd="1" presId="urn:microsoft.com/office/officeart/2005/8/layout/vList5"/>
    <dgm:cxn modelId="{2C53A1B6-4AA2-C84C-ACC5-27D707BFF7BD}" type="presOf" srcId="{908B88AF-A638-5544-868F-5299A294BF6A}" destId="{33B66527-1383-7946-A529-82E97C0A3E3A}" srcOrd="0" destOrd="0" presId="urn:microsoft.com/office/officeart/2005/8/layout/vList5"/>
    <dgm:cxn modelId="{EFA55DBF-A542-A348-89B7-DB7A73EB9857}" srcId="{095C14C4-AB3A-7D49-A412-742B800AC4D2}" destId="{908B88AF-A638-5544-868F-5299A294BF6A}" srcOrd="0" destOrd="0" parTransId="{00D908D5-5398-9A4B-B1C3-C88C869918BB}" sibTransId="{5F3D762A-7BF8-7A40-8CB5-2B0FB5FDBEBC}"/>
    <dgm:cxn modelId="{1635A4C1-E5A1-8F4E-B26B-9998EF119874}" srcId="{0F9367DA-8F01-544E-878B-B2C60BA5C533}" destId="{4E21C019-A9BF-AB4E-BEB6-A07F31E6DE53}" srcOrd="0" destOrd="0" parTransId="{23C1768D-2869-B848-960E-04C297CC956D}" sibTransId="{286B9B10-6D4B-B94A-95F2-E3279CB23705}"/>
    <dgm:cxn modelId="{D1042CDC-1ABB-3F4F-8869-9203289E7242}" type="presOf" srcId="{095C14C4-AB3A-7D49-A412-742B800AC4D2}" destId="{88887636-A0C2-8943-9423-4503FFB53086}" srcOrd="0" destOrd="0" presId="urn:microsoft.com/office/officeart/2005/8/layout/vList5"/>
    <dgm:cxn modelId="{405C2DE8-1E3B-1546-B643-14093F43681B}" srcId="{CF9931C2-863B-1A40-9E2E-A35D51367797}" destId="{6D4149C4-C37E-C347-BE64-61422939CA1F}" srcOrd="0" destOrd="0" parTransId="{970006A6-6DF5-1D4E-BFDB-D84A1948F4A3}" sibTransId="{A0983379-C212-064C-865A-56111E1D4A37}"/>
    <dgm:cxn modelId="{A362FEFC-6349-D643-9759-53D6439D830C}" srcId="{66750B51-B73F-8A46-8F5C-77F48B90F365}" destId="{C924B962-682F-F047-AA30-06F6EB6844B6}" srcOrd="0" destOrd="0" parTransId="{33A05849-208A-F34D-9C3B-888DE90579B5}" sibTransId="{09713931-D983-F44A-B0C8-BD75803DF741}"/>
    <dgm:cxn modelId="{F4AB538E-5335-1C43-800F-8E6DDC3D0BEA}" type="presParOf" srcId="{A17F6D2D-A461-F347-907B-145C399FBC40}" destId="{10FBC964-1F20-B640-B490-991C4DDF3687}" srcOrd="0" destOrd="0" presId="urn:microsoft.com/office/officeart/2005/8/layout/vList5"/>
    <dgm:cxn modelId="{28B7DB12-F24B-BD4F-84C4-DD7809DB6839}" type="presParOf" srcId="{10FBC964-1F20-B640-B490-991C4DDF3687}" destId="{01BD43BC-A767-7241-8129-6CC7ED2FC586}" srcOrd="0" destOrd="0" presId="urn:microsoft.com/office/officeart/2005/8/layout/vList5"/>
    <dgm:cxn modelId="{A29A17E9-C778-CF48-95D3-0730060797D0}" type="presParOf" srcId="{10FBC964-1F20-B640-B490-991C4DDF3687}" destId="{05DF085B-E021-4944-86FB-A5CA1341D6BB}" srcOrd="1" destOrd="0" presId="urn:microsoft.com/office/officeart/2005/8/layout/vList5"/>
    <dgm:cxn modelId="{F4DF4F0E-B8A4-6542-BA88-F689B043DC41}" type="presParOf" srcId="{A17F6D2D-A461-F347-907B-145C399FBC40}" destId="{D6C5DF25-E4B8-AF43-87D7-AF3D5E1EB3D8}" srcOrd="1" destOrd="0" presId="urn:microsoft.com/office/officeart/2005/8/layout/vList5"/>
    <dgm:cxn modelId="{9E77D2FE-050C-2342-8A47-2CA4CA194CF3}" type="presParOf" srcId="{A17F6D2D-A461-F347-907B-145C399FBC40}" destId="{7F8AC100-7B78-5B42-ACC8-E0503D048A68}" srcOrd="2" destOrd="0" presId="urn:microsoft.com/office/officeart/2005/8/layout/vList5"/>
    <dgm:cxn modelId="{484054B0-C245-C24F-B38B-5411D7348584}" type="presParOf" srcId="{7F8AC100-7B78-5B42-ACC8-E0503D048A68}" destId="{4ECBED28-AF42-4A44-A232-6F813A7EEBCA}" srcOrd="0" destOrd="0" presId="urn:microsoft.com/office/officeart/2005/8/layout/vList5"/>
    <dgm:cxn modelId="{193D6E18-A55E-AC4E-B512-DB2269D1A802}" type="presParOf" srcId="{7F8AC100-7B78-5B42-ACC8-E0503D048A68}" destId="{E1605D01-D165-074E-9AC1-BCB35E6B1102}" srcOrd="1" destOrd="0" presId="urn:microsoft.com/office/officeart/2005/8/layout/vList5"/>
    <dgm:cxn modelId="{34FFF3B7-F25F-3F49-AF68-6E1C63DE05C2}" type="presParOf" srcId="{A17F6D2D-A461-F347-907B-145C399FBC40}" destId="{2B911953-9C81-AA4E-9B36-4B2141A7D647}" srcOrd="3" destOrd="0" presId="urn:microsoft.com/office/officeart/2005/8/layout/vList5"/>
    <dgm:cxn modelId="{7BADA086-D3D0-8648-9F90-2FA4922E4E43}" type="presParOf" srcId="{A17F6D2D-A461-F347-907B-145C399FBC40}" destId="{D9EF1A43-487D-C441-983E-15C997AB3356}" srcOrd="4" destOrd="0" presId="urn:microsoft.com/office/officeart/2005/8/layout/vList5"/>
    <dgm:cxn modelId="{C8D5F62E-14CA-EF43-A0B4-73E938487BEA}" type="presParOf" srcId="{D9EF1A43-487D-C441-983E-15C997AB3356}" destId="{88887636-A0C2-8943-9423-4503FFB53086}" srcOrd="0" destOrd="0" presId="urn:microsoft.com/office/officeart/2005/8/layout/vList5"/>
    <dgm:cxn modelId="{EB000EF2-E7D2-3249-9D3A-DA14461EB0DB}" type="presParOf" srcId="{D9EF1A43-487D-C441-983E-15C997AB3356}" destId="{33B66527-1383-7946-A529-82E97C0A3E3A}" srcOrd="1" destOrd="0" presId="urn:microsoft.com/office/officeart/2005/8/layout/vList5"/>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6750B51-B73F-8A46-8F5C-77F48B90F365}" type="doc">
      <dgm:prSet loTypeId="urn:microsoft.com/office/officeart/2005/8/layout/vList5" loCatId="icon" qsTypeId="urn:microsoft.com/office/officeart/2005/8/quickstyle/simple1" qsCatId="simple" csTypeId="urn:microsoft.com/office/officeart/2005/8/colors/colorful3" csCatId="colorful" phldr="1"/>
      <dgm:spPr/>
      <dgm:t>
        <a:bodyPr/>
        <a:lstStyle/>
        <a:p>
          <a:endParaRPr lang="en-US"/>
        </a:p>
      </dgm:t>
    </dgm:pt>
    <dgm:pt modelId="{C924B962-682F-F047-AA30-06F6EB6844B6}">
      <dgm:prSet phldrT="[Text]"/>
      <dgm:spPr>
        <a:blipFill>
          <a:blip xmlns:r="http://schemas.openxmlformats.org/officeDocument/2006/relationships" r:embed="rId1"/>
          <a:stretch>
            <a:fillRect t="-3571" r="-2000"/>
          </a:stretch>
        </a:blipFill>
      </dgm:spPr>
      <dgm:t>
        <a:bodyPr/>
        <a:lstStyle/>
        <a:p>
          <a:r>
            <a:rPr lang="en-US">
              <a:noFill/>
            </a:rPr>
            <a:t> </a:t>
          </a:r>
        </a:p>
      </dgm:t>
    </dgm:pt>
    <dgm:pt modelId="{33A05849-208A-F34D-9C3B-888DE90579B5}" type="parTrans" cxnId="{A362FEFC-6349-D643-9759-53D6439D830C}">
      <dgm:prSet/>
      <dgm:spPr/>
      <dgm:t>
        <a:bodyPr/>
        <a:lstStyle/>
        <a:p>
          <a:endParaRPr lang="en-US"/>
        </a:p>
      </dgm:t>
    </dgm:pt>
    <dgm:pt modelId="{09713931-D983-F44A-B0C8-BD75803DF741}" type="sibTrans" cxnId="{A362FEFC-6349-D643-9759-53D6439D830C}">
      <dgm:prSet/>
      <dgm:spPr/>
      <dgm:t>
        <a:bodyPr/>
        <a:lstStyle/>
        <a:p>
          <a:endParaRPr lang="en-US"/>
        </a:p>
      </dgm:t>
    </dgm:pt>
    <dgm:pt modelId="{CF9931C2-863B-1A40-9E2E-A35D51367797}">
      <dgm:prSet phldrT="[Text]"/>
      <dgm:spPr>
        <a:blipFill>
          <a:blip xmlns:r="http://schemas.openxmlformats.org/officeDocument/2006/relationships" r:embed="rId2"/>
          <a:stretch>
            <a:fillRect/>
          </a:stretch>
        </a:blipFill>
      </dgm:spPr>
      <dgm:t>
        <a:bodyPr/>
        <a:lstStyle/>
        <a:p>
          <a:r>
            <a:rPr lang="en-US">
              <a:noFill/>
            </a:rPr>
            <a:t> </a:t>
          </a:r>
        </a:p>
      </dgm:t>
    </dgm:pt>
    <dgm:pt modelId="{9F9C6AFB-E3C3-0042-B802-9D2B023A496C}" type="parTrans" cxnId="{CF067E7F-B4CE-CC41-A7E8-5B8F8D22DE01}">
      <dgm:prSet/>
      <dgm:spPr/>
      <dgm:t>
        <a:bodyPr/>
        <a:lstStyle/>
        <a:p>
          <a:endParaRPr lang="en-US"/>
        </a:p>
      </dgm:t>
    </dgm:pt>
    <dgm:pt modelId="{E88C6B08-EE44-D44D-8FCE-C083266EEC8B}" type="sibTrans" cxnId="{CF067E7F-B4CE-CC41-A7E8-5B8F8D22DE01}">
      <dgm:prSet/>
      <dgm:spPr/>
      <dgm:t>
        <a:bodyPr/>
        <a:lstStyle/>
        <a:p>
          <a:endParaRPr lang="en-US"/>
        </a:p>
      </dgm:t>
    </dgm:pt>
    <dgm:pt modelId="{095C14C4-AB3A-7D49-A412-742B800AC4D2}">
      <dgm:prSet phldrT="[Text]"/>
      <dgm:spPr/>
      <dgm:t>
        <a:bodyPr/>
        <a:lstStyle/>
        <a:p>
          <a:r>
            <a:rPr lang="en-US" dirty="0">
              <a:ea typeface="+mn-lt"/>
              <a:cs typeface="+mn-lt"/>
            </a:rPr>
            <a:t>Deep output layer</a:t>
          </a:r>
          <a:endParaRPr lang="en-US" dirty="0"/>
        </a:p>
      </dgm:t>
    </dgm:pt>
    <dgm:pt modelId="{E3F076E8-287A-3F44-B451-CE98537DE8BB}" type="parTrans" cxnId="{25756413-F4FF-B542-A00F-9AE6E1D28ECB}">
      <dgm:prSet/>
      <dgm:spPr/>
      <dgm:t>
        <a:bodyPr/>
        <a:lstStyle/>
        <a:p>
          <a:endParaRPr lang="en-US"/>
        </a:p>
      </dgm:t>
    </dgm:pt>
    <dgm:pt modelId="{5786A08A-D194-A84E-BEBC-88674F3345B4}" type="sibTrans" cxnId="{25756413-F4FF-B542-A00F-9AE6E1D28ECB}">
      <dgm:prSet/>
      <dgm:spPr/>
      <dgm:t>
        <a:bodyPr/>
        <a:lstStyle/>
        <a:p>
          <a:endParaRPr lang="en-US"/>
        </a:p>
      </dgm:t>
    </dgm:pt>
    <dgm:pt modelId="{5217DF39-C7AC-DD40-804A-6DFB0DCC560B}">
      <dgm:prSet phldrT="[Text]" custT="1"/>
      <dgm:spPr/>
      <dgm:t>
        <a:bodyPr/>
        <a:lstStyle/>
        <a:p>
          <a:r>
            <a:rPr lang="en-US" sz="2000" b="0" dirty="0">
              <a:ea typeface="+mn-lt"/>
              <a:cs typeface="+mn-lt"/>
            </a:rPr>
            <a:t>Dynamic representation of the relevant part of the image at time </a:t>
          </a:r>
          <a:r>
            <a:rPr lang="en-US" sz="2000" b="0" i="1" dirty="0">
              <a:ea typeface="+mn-lt"/>
              <a:cs typeface="+mn-lt"/>
            </a:rPr>
            <a:t>t</a:t>
          </a:r>
          <a:endParaRPr lang="en-US" sz="2000" b="0" dirty="0"/>
        </a:p>
      </dgm:t>
    </dgm:pt>
    <dgm:pt modelId="{92D67DC6-F6DE-F54A-825C-0E69EC35EB35}" type="parTrans" cxnId="{54913813-82C2-9449-BB15-9A93BDF80D8D}">
      <dgm:prSet/>
      <dgm:spPr/>
      <dgm:t>
        <a:bodyPr/>
        <a:lstStyle/>
        <a:p>
          <a:endParaRPr lang="en-US"/>
        </a:p>
      </dgm:t>
    </dgm:pt>
    <dgm:pt modelId="{445F687D-F1A0-B249-8726-588941676F4C}" type="sibTrans" cxnId="{54913813-82C2-9449-BB15-9A93BDF80D8D}">
      <dgm:prSet/>
      <dgm:spPr/>
      <dgm:t>
        <a:bodyPr/>
        <a:lstStyle/>
        <a:p>
          <a:endParaRPr lang="en-US"/>
        </a:p>
      </dgm:t>
    </dgm:pt>
    <dgm:pt modelId="{4E21C019-A9BF-AB4E-BEB6-A07F31E6DE53}">
      <dgm:prSet/>
      <dgm:spPr/>
      <dgm:t>
        <a:bodyPr/>
        <a:lstStyle/>
        <a:p>
          <a:r>
            <a:rPr lang="en-US">
              <a:noFill/>
            </a:rPr>
            <a:t> </a:t>
          </a:r>
        </a:p>
      </dgm:t>
    </dgm:pt>
    <dgm:pt modelId="{23C1768D-2869-B848-960E-04C297CC956D}" type="parTrans" cxnId="{1635A4C1-E5A1-8F4E-B26B-9998EF119874}">
      <dgm:prSet/>
      <dgm:spPr/>
      <dgm:t>
        <a:bodyPr/>
        <a:lstStyle/>
        <a:p>
          <a:endParaRPr lang="en-US"/>
        </a:p>
      </dgm:t>
    </dgm:pt>
    <dgm:pt modelId="{286B9B10-6D4B-B94A-95F2-E3279CB23705}" type="sibTrans" cxnId="{1635A4C1-E5A1-8F4E-B26B-9998EF119874}">
      <dgm:prSet/>
      <dgm:spPr/>
      <dgm:t>
        <a:bodyPr/>
        <a:lstStyle/>
        <a:p>
          <a:endParaRPr lang="en-US"/>
        </a:p>
      </dgm:t>
    </dgm:pt>
    <dgm:pt modelId="{908B88AF-A638-5544-868F-5299A294BF6A}">
      <dgm:prSet phldrT="[Text]" custT="1"/>
      <dgm:spPr>
        <a:blipFill>
          <a:blip xmlns:r="http://schemas.openxmlformats.org/officeDocument/2006/relationships" r:embed="rId3"/>
          <a:stretch>
            <a:fillRect t="-3333" b="-5556"/>
          </a:stretch>
        </a:blipFill>
      </dgm:spPr>
      <dgm:t>
        <a:bodyPr/>
        <a:lstStyle/>
        <a:p>
          <a:r>
            <a:rPr lang="en-US">
              <a:noFill/>
            </a:rPr>
            <a:t> </a:t>
          </a:r>
        </a:p>
      </dgm:t>
    </dgm:pt>
    <dgm:pt modelId="{00D908D5-5398-9A4B-B1C3-C88C869918BB}" type="parTrans" cxnId="{EFA55DBF-A542-A348-89B7-DB7A73EB9857}">
      <dgm:prSet/>
      <dgm:spPr/>
      <dgm:t>
        <a:bodyPr/>
        <a:lstStyle/>
        <a:p>
          <a:endParaRPr lang="en-US"/>
        </a:p>
      </dgm:t>
    </dgm:pt>
    <dgm:pt modelId="{5F3D762A-7BF8-7A40-8CB5-2B0FB5FDBEBC}" type="sibTrans" cxnId="{EFA55DBF-A542-A348-89B7-DB7A73EB9857}">
      <dgm:prSet/>
      <dgm:spPr/>
      <dgm:t>
        <a:bodyPr/>
        <a:lstStyle/>
        <a:p>
          <a:endParaRPr lang="en-US"/>
        </a:p>
      </dgm:t>
    </dgm:pt>
    <dgm:pt modelId="{6D4149C4-C37E-C347-BE64-61422939CA1F}">
      <dgm:prSet phldrT="[Text]" custT="1"/>
      <dgm:spPr>
        <a:blipFill>
          <a:blip xmlns:r="http://schemas.openxmlformats.org/officeDocument/2006/relationships" r:embed="rId4"/>
          <a:stretch>
            <a:fillRect t="-4444" b="-5556"/>
          </a:stretch>
        </a:blipFill>
      </dgm:spPr>
      <dgm:t>
        <a:bodyPr/>
        <a:lstStyle/>
        <a:p>
          <a:r>
            <a:rPr lang="en-US">
              <a:noFill/>
            </a:rPr>
            <a:t> </a:t>
          </a:r>
        </a:p>
      </dgm:t>
    </dgm:pt>
    <dgm:pt modelId="{970006A6-6DF5-1D4E-BFDB-D84A1948F4A3}" type="parTrans" cxnId="{405C2DE8-1E3B-1546-B643-14093F43681B}">
      <dgm:prSet/>
      <dgm:spPr/>
      <dgm:t>
        <a:bodyPr/>
        <a:lstStyle/>
        <a:p>
          <a:endParaRPr lang="en-US"/>
        </a:p>
      </dgm:t>
    </dgm:pt>
    <dgm:pt modelId="{A0983379-C212-064C-865A-56111E1D4A37}" type="sibTrans" cxnId="{405C2DE8-1E3B-1546-B643-14093F43681B}">
      <dgm:prSet/>
      <dgm:spPr/>
      <dgm:t>
        <a:bodyPr/>
        <a:lstStyle/>
        <a:p>
          <a:endParaRPr lang="en-US"/>
        </a:p>
      </dgm:t>
    </dgm:pt>
    <dgm:pt modelId="{12898395-D750-5D4D-8469-40E232629076}">
      <dgm:prSet/>
      <dgm:spPr/>
      <dgm:t>
        <a:bodyPr/>
        <a:lstStyle/>
        <a:p>
          <a:r>
            <a:rPr lang="en-US">
              <a:noFill/>
            </a:rPr>
            <a:t> </a:t>
          </a:r>
        </a:p>
      </dgm:t>
    </dgm:pt>
    <dgm:pt modelId="{2C85B63F-AB9B-6541-9A5A-E5332C532C10}" type="parTrans" cxnId="{94F8E83E-4C20-004C-BD77-C4AAFA3146E6}">
      <dgm:prSet/>
      <dgm:spPr/>
      <dgm:t>
        <a:bodyPr/>
        <a:lstStyle/>
        <a:p>
          <a:endParaRPr lang="en-US"/>
        </a:p>
      </dgm:t>
    </dgm:pt>
    <dgm:pt modelId="{F16A1658-C09D-2346-BBEF-4272821BB5BC}" type="sibTrans" cxnId="{94F8E83E-4C20-004C-BD77-C4AAFA3146E6}">
      <dgm:prSet/>
      <dgm:spPr/>
      <dgm:t>
        <a:bodyPr/>
        <a:lstStyle/>
        <a:p>
          <a:endParaRPr lang="en-US"/>
        </a:p>
      </dgm:t>
    </dgm:pt>
    <dgm:pt modelId="{3439E05B-CFC9-9942-98A5-8F958AE8B5AA}">
      <dgm:prSet phldrT="[Text]"/>
      <dgm:spPr/>
      <dgm:t>
        <a:bodyPr/>
        <a:lstStyle/>
        <a:p>
          <a:r>
            <a:rPr lang="en-US">
              <a:noFill/>
            </a:rPr>
            <a:t> </a:t>
          </a:r>
        </a:p>
      </dgm:t>
    </dgm:pt>
    <dgm:pt modelId="{F4FE3A40-92AF-BD43-97F1-615C3596BD31}" type="parTrans" cxnId="{31739D4B-BEF3-164C-BA5A-17F76DF1CBC8}">
      <dgm:prSet/>
      <dgm:spPr/>
      <dgm:t>
        <a:bodyPr/>
        <a:lstStyle/>
        <a:p>
          <a:endParaRPr lang="en-US"/>
        </a:p>
      </dgm:t>
    </dgm:pt>
    <dgm:pt modelId="{E4307B7A-F258-A54F-87D1-1A39ADE6C03A}" type="sibTrans" cxnId="{31739D4B-BEF3-164C-BA5A-17F76DF1CBC8}">
      <dgm:prSet/>
      <dgm:spPr/>
      <dgm:t>
        <a:bodyPr/>
        <a:lstStyle/>
        <a:p>
          <a:endParaRPr lang="en-US"/>
        </a:p>
      </dgm:t>
    </dgm:pt>
    <dgm:pt modelId="{0F9367DA-8F01-544E-878B-B2C60BA5C533}">
      <dgm:prSet/>
      <dgm:spPr/>
      <dgm:t>
        <a:bodyPr/>
        <a:lstStyle/>
        <a:p>
          <a:r>
            <a:rPr lang="en-US">
              <a:noFill/>
            </a:rPr>
            <a:t> </a:t>
          </a:r>
        </a:p>
      </dgm:t>
    </dgm:pt>
    <dgm:pt modelId="{DF372C36-854B-F540-B794-822C4713E994}" type="parTrans" cxnId="{A4C2F85F-0239-D447-8C26-95B3714E95B1}">
      <dgm:prSet/>
      <dgm:spPr/>
      <dgm:t>
        <a:bodyPr/>
        <a:lstStyle/>
        <a:p>
          <a:endParaRPr lang="en-US"/>
        </a:p>
      </dgm:t>
    </dgm:pt>
    <dgm:pt modelId="{408811FC-BAE3-4C40-9627-6C2558FA0B44}" type="sibTrans" cxnId="{A4C2F85F-0239-D447-8C26-95B3714E95B1}">
      <dgm:prSet/>
      <dgm:spPr/>
      <dgm:t>
        <a:bodyPr/>
        <a:lstStyle/>
        <a:p>
          <a:endParaRPr lang="en-US"/>
        </a:p>
      </dgm:t>
    </dgm:pt>
    <dgm:pt modelId="{2038DC18-30B1-C841-ADBE-0F112FAE9BF3}">
      <dgm:prSet phldrT="[Text]"/>
      <dgm:spPr/>
      <dgm:t>
        <a:bodyPr/>
        <a:lstStyle/>
        <a:p>
          <a:r>
            <a:rPr lang="en-US">
              <a:noFill/>
            </a:rPr>
            <a:t> </a:t>
          </a:r>
        </a:p>
      </dgm:t>
    </dgm:pt>
    <dgm:pt modelId="{943973D0-F4C6-8341-A07D-B919F51BA90C}" type="parTrans" cxnId="{1FC9C23B-E264-3E47-BC30-9FE76A1B20F4}">
      <dgm:prSet/>
      <dgm:spPr/>
      <dgm:t>
        <a:bodyPr/>
        <a:lstStyle/>
        <a:p>
          <a:endParaRPr lang="en-US"/>
        </a:p>
      </dgm:t>
    </dgm:pt>
    <dgm:pt modelId="{21CDA96C-A0E3-044C-B3EA-811A5D6A58B1}" type="sibTrans" cxnId="{1FC9C23B-E264-3E47-BC30-9FE76A1B20F4}">
      <dgm:prSet/>
      <dgm:spPr/>
      <dgm:t>
        <a:bodyPr/>
        <a:lstStyle/>
        <a:p>
          <a:endParaRPr lang="en-US"/>
        </a:p>
      </dgm:t>
    </dgm:pt>
    <dgm:pt modelId="{A17F6D2D-A461-F347-907B-145C399FBC40}" type="pres">
      <dgm:prSet presAssocID="{66750B51-B73F-8A46-8F5C-77F48B90F365}" presName="Name0" presStyleCnt="0">
        <dgm:presLayoutVars>
          <dgm:dir/>
          <dgm:animLvl val="lvl"/>
          <dgm:resizeHandles val="exact"/>
        </dgm:presLayoutVars>
      </dgm:prSet>
      <dgm:spPr/>
    </dgm:pt>
    <dgm:pt modelId="{10FBC964-1F20-B640-B490-991C4DDF3687}" type="pres">
      <dgm:prSet presAssocID="{C924B962-682F-F047-AA30-06F6EB6844B6}" presName="linNode" presStyleCnt="0"/>
      <dgm:spPr/>
    </dgm:pt>
    <dgm:pt modelId="{01BD43BC-A767-7241-8129-6CC7ED2FC586}" type="pres">
      <dgm:prSet presAssocID="{C924B962-682F-F047-AA30-06F6EB6844B6}" presName="parentText" presStyleLbl="node1" presStyleIdx="0" presStyleCnt="3">
        <dgm:presLayoutVars>
          <dgm:chMax val="1"/>
          <dgm:bulletEnabled val="1"/>
        </dgm:presLayoutVars>
      </dgm:prSet>
      <dgm:spPr/>
    </dgm:pt>
    <dgm:pt modelId="{05DF085B-E021-4944-86FB-A5CA1341D6BB}" type="pres">
      <dgm:prSet presAssocID="{C924B962-682F-F047-AA30-06F6EB6844B6}" presName="descendantText" presStyleLbl="alignAccFollowNode1" presStyleIdx="0" presStyleCnt="3">
        <dgm:presLayoutVars>
          <dgm:bulletEnabled val="1"/>
        </dgm:presLayoutVars>
      </dgm:prSet>
      <dgm:spPr/>
    </dgm:pt>
    <dgm:pt modelId="{D6C5DF25-E4B8-AF43-87D7-AF3D5E1EB3D8}" type="pres">
      <dgm:prSet presAssocID="{09713931-D983-F44A-B0C8-BD75803DF741}" presName="sp" presStyleCnt="0"/>
      <dgm:spPr/>
    </dgm:pt>
    <dgm:pt modelId="{7F8AC100-7B78-5B42-ACC8-E0503D048A68}" type="pres">
      <dgm:prSet presAssocID="{CF9931C2-863B-1A40-9E2E-A35D51367797}" presName="linNode" presStyleCnt="0"/>
      <dgm:spPr/>
    </dgm:pt>
    <dgm:pt modelId="{4ECBED28-AF42-4A44-A232-6F813A7EEBCA}" type="pres">
      <dgm:prSet presAssocID="{CF9931C2-863B-1A40-9E2E-A35D51367797}" presName="parentText" presStyleLbl="node1" presStyleIdx="1" presStyleCnt="3">
        <dgm:presLayoutVars>
          <dgm:chMax val="1"/>
          <dgm:bulletEnabled val="1"/>
        </dgm:presLayoutVars>
      </dgm:prSet>
      <dgm:spPr/>
    </dgm:pt>
    <dgm:pt modelId="{E1605D01-D165-074E-9AC1-BCB35E6B1102}" type="pres">
      <dgm:prSet presAssocID="{CF9931C2-863B-1A40-9E2E-A35D51367797}" presName="descendantText" presStyleLbl="alignAccFollowNode1" presStyleIdx="1" presStyleCnt="3">
        <dgm:presLayoutVars>
          <dgm:bulletEnabled val="1"/>
        </dgm:presLayoutVars>
      </dgm:prSet>
      <dgm:spPr/>
    </dgm:pt>
    <dgm:pt modelId="{2B911953-9C81-AA4E-9B36-4B2141A7D647}" type="pres">
      <dgm:prSet presAssocID="{E88C6B08-EE44-D44D-8FCE-C083266EEC8B}" presName="sp" presStyleCnt="0"/>
      <dgm:spPr/>
    </dgm:pt>
    <dgm:pt modelId="{D9EF1A43-487D-C441-983E-15C997AB3356}" type="pres">
      <dgm:prSet presAssocID="{095C14C4-AB3A-7D49-A412-742B800AC4D2}" presName="linNode" presStyleCnt="0"/>
      <dgm:spPr/>
    </dgm:pt>
    <dgm:pt modelId="{88887636-A0C2-8943-9423-4503FFB53086}" type="pres">
      <dgm:prSet presAssocID="{095C14C4-AB3A-7D49-A412-742B800AC4D2}" presName="parentText" presStyleLbl="node1" presStyleIdx="2" presStyleCnt="3">
        <dgm:presLayoutVars>
          <dgm:chMax val="1"/>
          <dgm:bulletEnabled val="1"/>
        </dgm:presLayoutVars>
      </dgm:prSet>
      <dgm:spPr/>
    </dgm:pt>
    <dgm:pt modelId="{33B66527-1383-7946-A529-82E97C0A3E3A}" type="pres">
      <dgm:prSet presAssocID="{095C14C4-AB3A-7D49-A412-742B800AC4D2}" presName="descendantText" presStyleLbl="alignAccFollowNode1" presStyleIdx="2" presStyleCnt="3">
        <dgm:presLayoutVars>
          <dgm:bulletEnabled val="1"/>
        </dgm:presLayoutVars>
      </dgm:prSet>
      <dgm:spPr/>
    </dgm:pt>
  </dgm:ptLst>
  <dgm:cxnLst>
    <dgm:cxn modelId="{FDBF1409-8C19-AB48-8E56-34CAC75AB72A}" type="presOf" srcId="{4E21C019-A9BF-AB4E-BEB6-A07F31E6DE53}" destId="{E1605D01-D165-074E-9AC1-BCB35E6B1102}" srcOrd="0" destOrd="2" presId="urn:microsoft.com/office/officeart/2005/8/layout/vList5"/>
    <dgm:cxn modelId="{98F4400A-FB6D-6646-BD40-34534C701101}" type="presOf" srcId="{CF9931C2-863B-1A40-9E2E-A35D51367797}" destId="{4ECBED28-AF42-4A44-A232-6F813A7EEBCA}" srcOrd="0" destOrd="0" presId="urn:microsoft.com/office/officeart/2005/8/layout/vList5"/>
    <dgm:cxn modelId="{BF47770E-C09A-9D43-A915-5D1FA098789A}" type="presOf" srcId="{66750B51-B73F-8A46-8F5C-77F48B90F365}" destId="{A17F6D2D-A461-F347-907B-145C399FBC40}" srcOrd="0" destOrd="0" presId="urn:microsoft.com/office/officeart/2005/8/layout/vList5"/>
    <dgm:cxn modelId="{54913813-82C2-9449-BB15-9A93BDF80D8D}" srcId="{C924B962-682F-F047-AA30-06F6EB6844B6}" destId="{5217DF39-C7AC-DD40-804A-6DFB0DCC560B}" srcOrd="0" destOrd="0" parTransId="{92D67DC6-F6DE-F54A-825C-0E69EC35EB35}" sibTransId="{445F687D-F1A0-B249-8726-588941676F4C}"/>
    <dgm:cxn modelId="{25756413-F4FF-B542-A00F-9AE6E1D28ECB}" srcId="{66750B51-B73F-8A46-8F5C-77F48B90F365}" destId="{095C14C4-AB3A-7D49-A412-742B800AC4D2}" srcOrd="2" destOrd="0" parTransId="{E3F076E8-287A-3F44-B451-CE98537DE8BB}" sibTransId="{5786A08A-D194-A84E-BEBC-88674F3345B4}"/>
    <dgm:cxn modelId="{1FC9C23B-E264-3E47-BC30-9FE76A1B20F4}" srcId="{908B88AF-A638-5544-868F-5299A294BF6A}" destId="{2038DC18-30B1-C841-ADBE-0F112FAE9BF3}" srcOrd="1" destOrd="0" parTransId="{943973D0-F4C6-8341-A07D-B919F51BA90C}" sibTransId="{21CDA96C-A0E3-044C-B3EA-811A5D6A58B1}"/>
    <dgm:cxn modelId="{F86C2D3D-7B19-B746-9A05-5684F1F50F9C}" type="presOf" srcId="{C924B962-682F-F047-AA30-06F6EB6844B6}" destId="{01BD43BC-A767-7241-8129-6CC7ED2FC586}" srcOrd="0" destOrd="0" presId="urn:microsoft.com/office/officeart/2005/8/layout/vList5"/>
    <dgm:cxn modelId="{94F8E83E-4C20-004C-BD77-C4AAFA3146E6}" srcId="{0F9367DA-8F01-544E-878B-B2C60BA5C533}" destId="{12898395-D750-5D4D-8469-40E232629076}" srcOrd="1" destOrd="0" parTransId="{2C85B63F-AB9B-6541-9A5A-E5332C532C10}" sibTransId="{F16A1658-C09D-2346-BBEF-4272821BB5BC}"/>
    <dgm:cxn modelId="{C6741F3F-2A92-044A-87D6-66DD5833BD76}" type="presOf" srcId="{12898395-D750-5D4D-8469-40E232629076}" destId="{E1605D01-D165-074E-9AC1-BCB35E6B1102}" srcOrd="0" destOrd="3" presId="urn:microsoft.com/office/officeart/2005/8/layout/vList5"/>
    <dgm:cxn modelId="{31739D4B-BEF3-164C-BA5A-17F76DF1CBC8}" srcId="{908B88AF-A638-5544-868F-5299A294BF6A}" destId="{3439E05B-CFC9-9942-98A5-8F958AE8B5AA}" srcOrd="0" destOrd="0" parTransId="{F4FE3A40-92AF-BD43-97F1-615C3596BD31}" sibTransId="{E4307B7A-F258-A54F-87D1-1A39ADE6C03A}"/>
    <dgm:cxn modelId="{A4B8124E-AC43-8A4B-B8F5-C9079E3E05A5}" type="presOf" srcId="{5217DF39-C7AC-DD40-804A-6DFB0DCC560B}" destId="{05DF085B-E021-4944-86FB-A5CA1341D6BB}" srcOrd="0" destOrd="0" presId="urn:microsoft.com/office/officeart/2005/8/layout/vList5"/>
    <dgm:cxn modelId="{A4C2F85F-0239-D447-8C26-95B3714E95B1}" srcId="{6D4149C4-C37E-C347-BE64-61422939CA1F}" destId="{0F9367DA-8F01-544E-878B-B2C60BA5C533}" srcOrd="0" destOrd="0" parTransId="{DF372C36-854B-F540-B794-822C4713E994}" sibTransId="{408811FC-BAE3-4C40-9627-6C2558FA0B44}"/>
    <dgm:cxn modelId="{BEE2896C-4494-4A40-87E9-85521FD798CE}" type="presOf" srcId="{2038DC18-30B1-C841-ADBE-0F112FAE9BF3}" destId="{33B66527-1383-7946-A529-82E97C0A3E3A}" srcOrd="0" destOrd="2" presId="urn:microsoft.com/office/officeart/2005/8/layout/vList5"/>
    <dgm:cxn modelId="{CF067E7F-B4CE-CC41-A7E8-5B8F8D22DE01}" srcId="{66750B51-B73F-8A46-8F5C-77F48B90F365}" destId="{CF9931C2-863B-1A40-9E2E-A35D51367797}" srcOrd="1" destOrd="0" parTransId="{9F9C6AFB-E3C3-0042-B802-9D2B023A496C}" sibTransId="{E88C6B08-EE44-D44D-8FCE-C083266EEC8B}"/>
    <dgm:cxn modelId="{58D86A8E-8B56-3C4D-97E4-157A99C899AD}" type="presOf" srcId="{6D4149C4-C37E-C347-BE64-61422939CA1F}" destId="{E1605D01-D165-074E-9AC1-BCB35E6B1102}" srcOrd="0" destOrd="0" presId="urn:microsoft.com/office/officeart/2005/8/layout/vList5"/>
    <dgm:cxn modelId="{042C50B4-E4A3-D641-A071-77BD657D638F}" type="presOf" srcId="{3439E05B-CFC9-9942-98A5-8F958AE8B5AA}" destId="{33B66527-1383-7946-A529-82E97C0A3E3A}" srcOrd="0" destOrd="1" presId="urn:microsoft.com/office/officeart/2005/8/layout/vList5"/>
    <dgm:cxn modelId="{C4D1E4B4-D4E7-4C4C-8F55-9E2299B79CAA}" type="presOf" srcId="{0F9367DA-8F01-544E-878B-B2C60BA5C533}" destId="{E1605D01-D165-074E-9AC1-BCB35E6B1102}" srcOrd="0" destOrd="1" presId="urn:microsoft.com/office/officeart/2005/8/layout/vList5"/>
    <dgm:cxn modelId="{2C53A1B6-4AA2-C84C-ACC5-27D707BFF7BD}" type="presOf" srcId="{908B88AF-A638-5544-868F-5299A294BF6A}" destId="{33B66527-1383-7946-A529-82E97C0A3E3A}" srcOrd="0" destOrd="0" presId="urn:microsoft.com/office/officeart/2005/8/layout/vList5"/>
    <dgm:cxn modelId="{EFA55DBF-A542-A348-89B7-DB7A73EB9857}" srcId="{095C14C4-AB3A-7D49-A412-742B800AC4D2}" destId="{908B88AF-A638-5544-868F-5299A294BF6A}" srcOrd="0" destOrd="0" parTransId="{00D908D5-5398-9A4B-B1C3-C88C869918BB}" sibTransId="{5F3D762A-7BF8-7A40-8CB5-2B0FB5FDBEBC}"/>
    <dgm:cxn modelId="{1635A4C1-E5A1-8F4E-B26B-9998EF119874}" srcId="{0F9367DA-8F01-544E-878B-B2C60BA5C533}" destId="{4E21C019-A9BF-AB4E-BEB6-A07F31E6DE53}" srcOrd="0" destOrd="0" parTransId="{23C1768D-2869-B848-960E-04C297CC956D}" sibTransId="{286B9B10-6D4B-B94A-95F2-E3279CB23705}"/>
    <dgm:cxn modelId="{D1042CDC-1ABB-3F4F-8869-9203289E7242}" type="presOf" srcId="{095C14C4-AB3A-7D49-A412-742B800AC4D2}" destId="{88887636-A0C2-8943-9423-4503FFB53086}" srcOrd="0" destOrd="0" presId="urn:microsoft.com/office/officeart/2005/8/layout/vList5"/>
    <dgm:cxn modelId="{405C2DE8-1E3B-1546-B643-14093F43681B}" srcId="{CF9931C2-863B-1A40-9E2E-A35D51367797}" destId="{6D4149C4-C37E-C347-BE64-61422939CA1F}" srcOrd="0" destOrd="0" parTransId="{970006A6-6DF5-1D4E-BFDB-D84A1948F4A3}" sibTransId="{A0983379-C212-064C-865A-56111E1D4A37}"/>
    <dgm:cxn modelId="{A362FEFC-6349-D643-9759-53D6439D830C}" srcId="{66750B51-B73F-8A46-8F5C-77F48B90F365}" destId="{C924B962-682F-F047-AA30-06F6EB6844B6}" srcOrd="0" destOrd="0" parTransId="{33A05849-208A-F34D-9C3B-888DE90579B5}" sibTransId="{09713931-D983-F44A-B0C8-BD75803DF741}"/>
    <dgm:cxn modelId="{F4AB538E-5335-1C43-800F-8E6DDC3D0BEA}" type="presParOf" srcId="{A17F6D2D-A461-F347-907B-145C399FBC40}" destId="{10FBC964-1F20-B640-B490-991C4DDF3687}" srcOrd="0" destOrd="0" presId="urn:microsoft.com/office/officeart/2005/8/layout/vList5"/>
    <dgm:cxn modelId="{28B7DB12-F24B-BD4F-84C4-DD7809DB6839}" type="presParOf" srcId="{10FBC964-1F20-B640-B490-991C4DDF3687}" destId="{01BD43BC-A767-7241-8129-6CC7ED2FC586}" srcOrd="0" destOrd="0" presId="urn:microsoft.com/office/officeart/2005/8/layout/vList5"/>
    <dgm:cxn modelId="{A29A17E9-C778-CF48-95D3-0730060797D0}" type="presParOf" srcId="{10FBC964-1F20-B640-B490-991C4DDF3687}" destId="{05DF085B-E021-4944-86FB-A5CA1341D6BB}" srcOrd="1" destOrd="0" presId="urn:microsoft.com/office/officeart/2005/8/layout/vList5"/>
    <dgm:cxn modelId="{F4DF4F0E-B8A4-6542-BA88-F689B043DC41}" type="presParOf" srcId="{A17F6D2D-A461-F347-907B-145C399FBC40}" destId="{D6C5DF25-E4B8-AF43-87D7-AF3D5E1EB3D8}" srcOrd="1" destOrd="0" presId="urn:microsoft.com/office/officeart/2005/8/layout/vList5"/>
    <dgm:cxn modelId="{9E77D2FE-050C-2342-8A47-2CA4CA194CF3}" type="presParOf" srcId="{A17F6D2D-A461-F347-907B-145C399FBC40}" destId="{7F8AC100-7B78-5B42-ACC8-E0503D048A68}" srcOrd="2" destOrd="0" presId="urn:microsoft.com/office/officeart/2005/8/layout/vList5"/>
    <dgm:cxn modelId="{484054B0-C245-C24F-B38B-5411D7348584}" type="presParOf" srcId="{7F8AC100-7B78-5B42-ACC8-E0503D048A68}" destId="{4ECBED28-AF42-4A44-A232-6F813A7EEBCA}" srcOrd="0" destOrd="0" presId="urn:microsoft.com/office/officeart/2005/8/layout/vList5"/>
    <dgm:cxn modelId="{193D6E18-A55E-AC4E-B512-DB2269D1A802}" type="presParOf" srcId="{7F8AC100-7B78-5B42-ACC8-E0503D048A68}" destId="{E1605D01-D165-074E-9AC1-BCB35E6B1102}" srcOrd="1" destOrd="0" presId="urn:microsoft.com/office/officeart/2005/8/layout/vList5"/>
    <dgm:cxn modelId="{34FFF3B7-F25F-3F49-AF68-6E1C63DE05C2}" type="presParOf" srcId="{A17F6D2D-A461-F347-907B-145C399FBC40}" destId="{2B911953-9C81-AA4E-9B36-4B2141A7D647}" srcOrd="3" destOrd="0" presId="urn:microsoft.com/office/officeart/2005/8/layout/vList5"/>
    <dgm:cxn modelId="{7BADA086-D3D0-8648-9F90-2FA4922E4E43}" type="presParOf" srcId="{A17F6D2D-A461-F347-907B-145C399FBC40}" destId="{D9EF1A43-487D-C441-983E-15C997AB3356}" srcOrd="4" destOrd="0" presId="urn:microsoft.com/office/officeart/2005/8/layout/vList5"/>
    <dgm:cxn modelId="{C8D5F62E-14CA-EF43-A0B4-73E938487BEA}" type="presParOf" srcId="{D9EF1A43-487D-C441-983E-15C997AB3356}" destId="{88887636-A0C2-8943-9423-4503FFB53086}" srcOrd="0" destOrd="0" presId="urn:microsoft.com/office/officeart/2005/8/layout/vList5"/>
    <dgm:cxn modelId="{EB000EF2-E7D2-3249-9D3A-DA14461EB0DB}" type="presParOf" srcId="{D9EF1A43-487D-C441-983E-15C997AB3356}" destId="{33B66527-1383-7946-A529-82E97C0A3E3A}" srcOrd="1" destOrd="0" presId="urn:microsoft.com/office/officeart/2005/8/layout/vList5"/>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2987BFD-AD29-A341-BFBC-F7975B1CCA19}" type="doc">
      <dgm:prSet loTypeId="urn:microsoft.com/office/officeart/2009/3/layout/PhasedProcess" loCatId="icon" qsTypeId="urn:microsoft.com/office/officeart/2005/8/quickstyle/simple1" qsCatId="simple" csTypeId="urn:microsoft.com/office/officeart/2005/8/colors/colorful3" csCatId="colorful" phldr="1"/>
      <dgm:spPr/>
      <dgm:t>
        <a:bodyPr/>
        <a:lstStyle/>
        <a:p>
          <a:endParaRPr lang="en-US"/>
        </a:p>
      </dgm:t>
    </dgm:pt>
    <dgm:pt modelId="{8B3493BF-FE5F-0249-96C3-5EABCCD6A82A}">
      <dgm:prSet phldrT="[Text]"/>
      <dgm:spPr/>
      <dgm:t>
        <a:bodyPr/>
        <a:lstStyle/>
        <a:p>
          <a:r>
            <a:rPr lang="en-US"/>
            <a:t>Encoder - Oxford VGG</a:t>
          </a:r>
        </a:p>
      </dgm:t>
    </dgm:pt>
    <dgm:pt modelId="{A9A0D9FC-2FF9-7042-9DDA-8DDC249ADD8C}" type="parTrans" cxnId="{3BD4A5F2-BEB4-3148-85EA-64EE3B60E471}">
      <dgm:prSet/>
      <dgm:spPr/>
      <dgm:t>
        <a:bodyPr/>
        <a:lstStyle/>
        <a:p>
          <a:endParaRPr lang="en-US"/>
        </a:p>
      </dgm:t>
    </dgm:pt>
    <dgm:pt modelId="{DEAACB00-65CD-A94C-AC9D-4162952A0DA6}" type="sibTrans" cxnId="{3BD4A5F2-BEB4-3148-85EA-64EE3B60E471}">
      <dgm:prSet/>
      <dgm:spPr/>
      <dgm:t>
        <a:bodyPr/>
        <a:lstStyle/>
        <a:p>
          <a:endParaRPr lang="en-US"/>
        </a:p>
      </dgm:t>
    </dgm:pt>
    <dgm:pt modelId="{6BE74C9C-D696-034C-BCAA-22B4D3404FF1}">
      <dgm:prSet phldrT="[Text]"/>
      <dgm:spPr/>
      <dgm:t>
        <a:bodyPr/>
        <a:lstStyle/>
        <a:p>
          <a:r>
            <a:rPr lang="en-US"/>
            <a:t>Decoder</a:t>
          </a:r>
        </a:p>
      </dgm:t>
    </dgm:pt>
    <dgm:pt modelId="{8C4CA4B9-985F-4341-9877-AAB85155CD10}" type="parTrans" cxnId="{7768CC45-9603-AE4D-B12A-878EF9D3FFB5}">
      <dgm:prSet/>
      <dgm:spPr/>
      <dgm:t>
        <a:bodyPr/>
        <a:lstStyle/>
        <a:p>
          <a:endParaRPr lang="en-US"/>
        </a:p>
      </dgm:t>
    </dgm:pt>
    <dgm:pt modelId="{3D75B4FD-B71D-CC4D-B7FC-BDFFEB5E9C23}" type="sibTrans" cxnId="{7768CC45-9603-AE4D-B12A-878EF9D3FFB5}">
      <dgm:prSet/>
      <dgm:spPr/>
      <dgm:t>
        <a:bodyPr/>
        <a:lstStyle/>
        <a:p>
          <a:endParaRPr lang="en-US"/>
        </a:p>
      </dgm:t>
    </dgm:pt>
    <dgm:pt modelId="{BDCC2406-4C9C-FD4F-8C48-CE65ECF58466}">
      <dgm:prSet phldrT="[Text]"/>
      <dgm:spPr/>
      <dgm:t>
        <a:bodyPr/>
        <a:lstStyle/>
        <a:p>
          <a:r>
            <a:rPr lang="en-US"/>
            <a:t>Attention</a:t>
          </a:r>
        </a:p>
      </dgm:t>
    </dgm:pt>
    <dgm:pt modelId="{7B308433-F040-E440-9741-04A710369251}" type="parTrans" cxnId="{BDF626E4-0F3A-A74B-85AF-D93CB28E6387}">
      <dgm:prSet/>
      <dgm:spPr/>
      <dgm:t>
        <a:bodyPr/>
        <a:lstStyle/>
        <a:p>
          <a:endParaRPr lang="en-US"/>
        </a:p>
      </dgm:t>
    </dgm:pt>
    <dgm:pt modelId="{D654431F-1F91-B847-AD3F-1188DBC3F7D5}" type="sibTrans" cxnId="{BDF626E4-0F3A-A74B-85AF-D93CB28E6387}">
      <dgm:prSet/>
      <dgm:spPr/>
      <dgm:t>
        <a:bodyPr/>
        <a:lstStyle/>
        <a:p>
          <a:endParaRPr lang="en-US"/>
        </a:p>
      </dgm:t>
    </dgm:pt>
    <dgm:pt modelId="{4F337914-5B7A-2542-900B-A4C29A5E4A50}">
      <dgm:prSet phldrT="[Text]"/>
      <dgm:spPr/>
      <dgm:t>
        <a:bodyPr/>
        <a:lstStyle/>
        <a:p>
          <a:r>
            <a:rPr lang="en-US"/>
            <a:t>LSTM</a:t>
          </a:r>
        </a:p>
      </dgm:t>
    </dgm:pt>
    <dgm:pt modelId="{0DD8E39F-D0E0-B946-9BE8-E7453CE6E730}" type="parTrans" cxnId="{B14A4C31-A3A5-9B4C-AE19-4DBD3B34FD2A}">
      <dgm:prSet/>
      <dgm:spPr/>
      <dgm:t>
        <a:bodyPr/>
        <a:lstStyle/>
        <a:p>
          <a:endParaRPr lang="en-US"/>
        </a:p>
      </dgm:t>
    </dgm:pt>
    <dgm:pt modelId="{5871E429-2F4E-7E4C-9118-23D3F225ECF4}" type="sibTrans" cxnId="{B14A4C31-A3A5-9B4C-AE19-4DBD3B34FD2A}">
      <dgm:prSet/>
      <dgm:spPr/>
      <dgm:t>
        <a:bodyPr/>
        <a:lstStyle/>
        <a:p>
          <a:endParaRPr lang="en-US"/>
        </a:p>
      </dgm:t>
    </dgm:pt>
    <dgm:pt modelId="{DB08908C-D45B-F542-BA7D-A7B38A67AD1C}">
      <dgm:prSet phldrT="[Text]"/>
      <dgm:spPr/>
      <dgm:t>
        <a:bodyPr/>
        <a:lstStyle/>
        <a:p>
          <a:r>
            <a:rPr lang="en-US"/>
            <a:t>Prediction</a:t>
          </a:r>
        </a:p>
      </dgm:t>
    </dgm:pt>
    <dgm:pt modelId="{EBB31380-4C71-E24D-90D0-3D98F56816A6}" type="parTrans" cxnId="{1C60CAE7-E8F7-0F43-8439-EA5ABC13696B}">
      <dgm:prSet/>
      <dgm:spPr/>
      <dgm:t>
        <a:bodyPr/>
        <a:lstStyle/>
        <a:p>
          <a:endParaRPr lang="en-US"/>
        </a:p>
      </dgm:t>
    </dgm:pt>
    <dgm:pt modelId="{C8125CF5-7D57-A44B-AEC4-F14424F0932C}" type="sibTrans" cxnId="{1C60CAE7-E8F7-0F43-8439-EA5ABC13696B}">
      <dgm:prSet/>
      <dgm:spPr/>
      <dgm:t>
        <a:bodyPr/>
        <a:lstStyle/>
        <a:p>
          <a:endParaRPr lang="en-US"/>
        </a:p>
      </dgm:t>
    </dgm:pt>
    <dgm:pt modelId="{0E92178F-DB9B-C54B-98EE-2BFAAF84D12E}">
      <dgm:prSet phldrT="[Text]"/>
      <dgm:spPr/>
      <dgm:t>
        <a:bodyPr/>
        <a:lstStyle/>
        <a:p>
          <a:r>
            <a:rPr lang="en-US"/>
            <a:t>Caption</a:t>
          </a:r>
        </a:p>
      </dgm:t>
    </dgm:pt>
    <dgm:pt modelId="{0E5F17C6-2B05-AF4A-A21E-B83780DFF11E}" type="parTrans" cxnId="{B59E6B5B-449A-B342-AA3A-F007178A86C0}">
      <dgm:prSet/>
      <dgm:spPr/>
      <dgm:t>
        <a:bodyPr/>
        <a:lstStyle/>
        <a:p>
          <a:endParaRPr lang="en-US"/>
        </a:p>
      </dgm:t>
    </dgm:pt>
    <dgm:pt modelId="{A5B9B9F4-3E68-9A41-A534-9843D6CDE62F}" type="sibTrans" cxnId="{B59E6B5B-449A-B342-AA3A-F007178A86C0}">
      <dgm:prSet/>
      <dgm:spPr/>
      <dgm:t>
        <a:bodyPr/>
        <a:lstStyle/>
        <a:p>
          <a:endParaRPr lang="en-US"/>
        </a:p>
      </dgm:t>
    </dgm:pt>
    <dgm:pt modelId="{C75AF5B2-E860-A340-B732-32B5085B0945}">
      <dgm:prSet phldrT="[Text]"/>
      <dgm:spPr/>
      <dgm:t>
        <a:bodyPr/>
        <a:lstStyle/>
        <a:p>
          <a:r>
            <a:rPr lang="en-US"/>
            <a:t>Conv2D: 5 Layers</a:t>
          </a:r>
        </a:p>
      </dgm:t>
    </dgm:pt>
    <dgm:pt modelId="{3529FC8C-A400-B242-A400-7EEA6A228661}" type="parTrans" cxnId="{88777452-BF91-1A4F-9A56-AF452667F265}">
      <dgm:prSet/>
      <dgm:spPr/>
      <dgm:t>
        <a:bodyPr/>
        <a:lstStyle/>
        <a:p>
          <a:endParaRPr lang="en-US"/>
        </a:p>
      </dgm:t>
    </dgm:pt>
    <dgm:pt modelId="{8DCB8A7B-A51D-6B49-A04F-05F484B52930}" type="sibTrans" cxnId="{88777452-BF91-1A4F-9A56-AF452667F265}">
      <dgm:prSet/>
      <dgm:spPr/>
      <dgm:t>
        <a:bodyPr/>
        <a:lstStyle/>
        <a:p>
          <a:endParaRPr lang="en-US"/>
        </a:p>
      </dgm:t>
    </dgm:pt>
    <dgm:pt modelId="{CEDCE43D-CE9D-BF44-9FB2-8C938A36637B}">
      <dgm:prSet phldrT="[Text]"/>
      <dgm:spPr/>
      <dgm:t>
        <a:bodyPr/>
        <a:lstStyle/>
        <a:p>
          <a:r>
            <a:rPr lang="en-US" err="1"/>
            <a:t>MaxPooling</a:t>
          </a:r>
          <a:r>
            <a:rPr lang="en-US"/>
            <a:t>: 4 Layers</a:t>
          </a:r>
        </a:p>
      </dgm:t>
    </dgm:pt>
    <dgm:pt modelId="{D889DCB1-640F-0642-92FE-F1EDC32C21A1}" type="parTrans" cxnId="{25E3B9C9-C68B-C743-AC47-079DAADA45E8}">
      <dgm:prSet/>
      <dgm:spPr/>
      <dgm:t>
        <a:bodyPr/>
        <a:lstStyle/>
        <a:p>
          <a:endParaRPr lang="en-US"/>
        </a:p>
      </dgm:t>
    </dgm:pt>
    <dgm:pt modelId="{0B9417EE-73E1-C345-8F22-7656C7260DBB}" type="sibTrans" cxnId="{25E3B9C9-C68B-C743-AC47-079DAADA45E8}">
      <dgm:prSet/>
      <dgm:spPr/>
      <dgm:t>
        <a:bodyPr/>
        <a:lstStyle/>
        <a:p>
          <a:endParaRPr lang="en-US"/>
        </a:p>
      </dgm:t>
    </dgm:pt>
    <dgm:pt modelId="{AA2A9229-B1B3-1541-B43D-24E53B701723}" type="pres">
      <dgm:prSet presAssocID="{C2987BFD-AD29-A341-BFBC-F7975B1CCA19}" presName="Name0" presStyleCnt="0">
        <dgm:presLayoutVars>
          <dgm:chMax val="3"/>
          <dgm:chPref val="3"/>
          <dgm:bulletEnabled val="1"/>
          <dgm:dir/>
          <dgm:animLvl val="lvl"/>
        </dgm:presLayoutVars>
      </dgm:prSet>
      <dgm:spPr/>
    </dgm:pt>
    <dgm:pt modelId="{CF0B16CE-F109-E441-A876-90A217E53C17}" type="pres">
      <dgm:prSet presAssocID="{C2987BFD-AD29-A341-BFBC-F7975B1CCA19}" presName="arc1" presStyleLbl="node1" presStyleIdx="0" presStyleCnt="4"/>
      <dgm:spPr/>
    </dgm:pt>
    <dgm:pt modelId="{A1CF1143-13A4-594D-A8D7-944F8B4D69FA}" type="pres">
      <dgm:prSet presAssocID="{C2987BFD-AD29-A341-BFBC-F7975B1CCA19}" presName="arc3" presStyleLbl="node1" presStyleIdx="1" presStyleCnt="4"/>
      <dgm:spPr/>
    </dgm:pt>
    <dgm:pt modelId="{6C730AC9-8A7F-6848-8FBF-0C77E12EF6AE}" type="pres">
      <dgm:prSet presAssocID="{C2987BFD-AD29-A341-BFBC-F7975B1CCA19}" presName="parentText2" presStyleLbl="revTx" presStyleIdx="0" presStyleCnt="3">
        <dgm:presLayoutVars>
          <dgm:chMax val="4"/>
          <dgm:chPref val="3"/>
          <dgm:bulletEnabled val="1"/>
        </dgm:presLayoutVars>
      </dgm:prSet>
      <dgm:spPr/>
    </dgm:pt>
    <dgm:pt modelId="{3A9D8AF9-077B-2842-96F9-E0DAF99CC639}" type="pres">
      <dgm:prSet presAssocID="{C2987BFD-AD29-A341-BFBC-F7975B1CCA19}" presName="arc2" presStyleLbl="node1" presStyleIdx="2" presStyleCnt="4"/>
      <dgm:spPr/>
    </dgm:pt>
    <dgm:pt modelId="{C676EA72-210B-2640-90B4-6428C89FC8F4}" type="pres">
      <dgm:prSet presAssocID="{C2987BFD-AD29-A341-BFBC-F7975B1CCA19}" presName="arc4" presStyleLbl="node1" presStyleIdx="3" presStyleCnt="4"/>
      <dgm:spPr/>
    </dgm:pt>
    <dgm:pt modelId="{DF196A16-E57D-BE4A-8B79-D1B179F55D21}" type="pres">
      <dgm:prSet presAssocID="{C2987BFD-AD29-A341-BFBC-F7975B1CCA19}" presName="parentText3" presStyleLbl="revTx" presStyleIdx="1" presStyleCnt="3">
        <dgm:presLayoutVars>
          <dgm:chMax val="1"/>
          <dgm:chPref val="1"/>
          <dgm:bulletEnabled val="1"/>
        </dgm:presLayoutVars>
      </dgm:prSet>
      <dgm:spPr/>
    </dgm:pt>
    <dgm:pt modelId="{30258CAF-A9CE-7B4E-8885-55FB6AF064F5}" type="pres">
      <dgm:prSet presAssocID="{C2987BFD-AD29-A341-BFBC-F7975B1CCA19}" presName="middleComposite" presStyleCnt="0"/>
      <dgm:spPr/>
    </dgm:pt>
    <dgm:pt modelId="{3E6064D6-7728-FA49-BE58-2E94949E3127}" type="pres">
      <dgm:prSet presAssocID="{BDCC2406-4C9C-FD4F-8C48-CE65ECF58466}" presName="circ1" presStyleLbl="vennNode1" presStyleIdx="0" presStyleCnt="7"/>
      <dgm:spPr/>
    </dgm:pt>
    <dgm:pt modelId="{FD5B738D-C407-5F4E-8D34-C602348305C8}" type="pres">
      <dgm:prSet presAssocID="{BDCC2406-4C9C-FD4F-8C48-CE65ECF58466}" presName="circ1Tx" presStyleLbl="revTx" presStyleIdx="1" presStyleCnt="3">
        <dgm:presLayoutVars>
          <dgm:chMax val="0"/>
          <dgm:chPref val="0"/>
        </dgm:presLayoutVars>
      </dgm:prSet>
      <dgm:spPr/>
    </dgm:pt>
    <dgm:pt modelId="{4457653C-A158-5840-9944-E19FC9D67DB7}" type="pres">
      <dgm:prSet presAssocID="{4F337914-5B7A-2542-900B-A4C29A5E4A50}" presName="circ2" presStyleLbl="vennNode1" presStyleIdx="1" presStyleCnt="7"/>
      <dgm:spPr/>
    </dgm:pt>
    <dgm:pt modelId="{B6D1A529-017D-5846-83C0-619ED9EBE473}" type="pres">
      <dgm:prSet presAssocID="{4F337914-5B7A-2542-900B-A4C29A5E4A50}" presName="circ2Tx" presStyleLbl="revTx" presStyleIdx="1" presStyleCnt="3">
        <dgm:presLayoutVars>
          <dgm:chMax val="0"/>
          <dgm:chPref val="0"/>
        </dgm:presLayoutVars>
      </dgm:prSet>
      <dgm:spPr/>
    </dgm:pt>
    <dgm:pt modelId="{5C2CEEA3-EFAC-F94D-9346-61E47690D6ED}" type="pres">
      <dgm:prSet presAssocID="{C2987BFD-AD29-A341-BFBC-F7975B1CCA19}" presName="leftComposite" presStyleCnt="0"/>
      <dgm:spPr/>
    </dgm:pt>
    <dgm:pt modelId="{8913D413-82EC-D842-9284-06798F09DE8B}" type="pres">
      <dgm:prSet presAssocID="{C75AF5B2-E860-A340-B732-32B5085B0945}" presName="childText1_1" presStyleLbl="vennNode1" presStyleIdx="2" presStyleCnt="7">
        <dgm:presLayoutVars>
          <dgm:chMax val="0"/>
          <dgm:chPref val="0"/>
        </dgm:presLayoutVars>
      </dgm:prSet>
      <dgm:spPr/>
    </dgm:pt>
    <dgm:pt modelId="{C3C0262C-762E-2149-9AD9-9C6A8EA033AB}" type="pres">
      <dgm:prSet presAssocID="{C75AF5B2-E860-A340-B732-32B5085B0945}" presName="ellipse1" presStyleLbl="vennNode1" presStyleIdx="3" presStyleCnt="7"/>
      <dgm:spPr/>
    </dgm:pt>
    <dgm:pt modelId="{BB5FAEF9-ADA9-D543-AB89-E45CF0910D47}" type="pres">
      <dgm:prSet presAssocID="{C75AF5B2-E860-A340-B732-32B5085B0945}" presName="ellipse2" presStyleLbl="vennNode1" presStyleIdx="4" presStyleCnt="7"/>
      <dgm:spPr/>
    </dgm:pt>
    <dgm:pt modelId="{3E13EF08-E602-BF46-84B5-7148A63E13DB}" type="pres">
      <dgm:prSet presAssocID="{CEDCE43D-CE9D-BF44-9FB2-8C938A36637B}" presName="childText1_2" presStyleLbl="vennNode1" presStyleIdx="5" presStyleCnt="7">
        <dgm:presLayoutVars>
          <dgm:chMax val="0"/>
          <dgm:chPref val="0"/>
        </dgm:presLayoutVars>
      </dgm:prSet>
      <dgm:spPr/>
    </dgm:pt>
    <dgm:pt modelId="{72DB7583-1B3A-FF4A-89E6-6AB0A3EBEEF2}" type="pres">
      <dgm:prSet presAssocID="{CEDCE43D-CE9D-BF44-9FB2-8C938A36637B}" presName="ellipse3" presStyleLbl="vennNode1" presStyleIdx="6" presStyleCnt="7"/>
      <dgm:spPr/>
    </dgm:pt>
    <dgm:pt modelId="{FF4F0608-C21E-5F4E-9EF5-0138EE77BBE9}" type="pres">
      <dgm:prSet presAssocID="{C2987BFD-AD29-A341-BFBC-F7975B1CCA19}" presName="rightChild" presStyleLbl="node2" presStyleIdx="0" presStyleCnt="1">
        <dgm:presLayoutVars>
          <dgm:chMax val="0"/>
          <dgm:chPref val="0"/>
        </dgm:presLayoutVars>
      </dgm:prSet>
      <dgm:spPr/>
    </dgm:pt>
    <dgm:pt modelId="{2261A8D7-520F-E545-860D-D5A34A7B1613}" type="pres">
      <dgm:prSet presAssocID="{C2987BFD-AD29-A341-BFBC-F7975B1CCA19}" presName="parentText1" presStyleLbl="revTx" presStyleIdx="2" presStyleCnt="3">
        <dgm:presLayoutVars>
          <dgm:chMax val="4"/>
          <dgm:chPref val="3"/>
          <dgm:bulletEnabled val="1"/>
        </dgm:presLayoutVars>
      </dgm:prSet>
      <dgm:spPr/>
    </dgm:pt>
  </dgm:ptLst>
  <dgm:cxnLst>
    <dgm:cxn modelId="{8311A60A-A571-8549-ABDF-F86FDEFB435D}" type="presOf" srcId="{4F337914-5B7A-2542-900B-A4C29A5E4A50}" destId="{B6D1A529-017D-5846-83C0-619ED9EBE473}" srcOrd="1" destOrd="0" presId="urn:microsoft.com/office/officeart/2009/3/layout/PhasedProcess"/>
    <dgm:cxn modelId="{0B22BA0B-72BA-6A41-AFF8-879EAF96969A}" type="presOf" srcId="{C2987BFD-AD29-A341-BFBC-F7975B1CCA19}" destId="{AA2A9229-B1B3-1541-B43D-24E53B701723}" srcOrd="0" destOrd="0" presId="urn:microsoft.com/office/officeart/2009/3/layout/PhasedProcess"/>
    <dgm:cxn modelId="{08E39D19-CF4A-5D41-A288-CC0DBF6DE18C}" type="presOf" srcId="{0E92178F-DB9B-C54B-98EE-2BFAAF84D12E}" destId="{FF4F0608-C21E-5F4E-9EF5-0138EE77BBE9}" srcOrd="0" destOrd="0" presId="urn:microsoft.com/office/officeart/2009/3/layout/PhasedProcess"/>
    <dgm:cxn modelId="{0669AA26-BBB2-634F-81CC-D16DBA4E13FB}" type="presOf" srcId="{6BE74C9C-D696-034C-BCAA-22B4D3404FF1}" destId="{6C730AC9-8A7F-6848-8FBF-0C77E12EF6AE}" srcOrd="0" destOrd="0" presId="urn:microsoft.com/office/officeart/2009/3/layout/PhasedProcess"/>
    <dgm:cxn modelId="{B14A4C31-A3A5-9B4C-AE19-4DBD3B34FD2A}" srcId="{6BE74C9C-D696-034C-BCAA-22B4D3404FF1}" destId="{4F337914-5B7A-2542-900B-A4C29A5E4A50}" srcOrd="1" destOrd="0" parTransId="{0DD8E39F-D0E0-B946-9BE8-E7453CE6E730}" sibTransId="{5871E429-2F4E-7E4C-9118-23D3F225ECF4}"/>
    <dgm:cxn modelId="{7768CC45-9603-AE4D-B12A-878EF9D3FFB5}" srcId="{C2987BFD-AD29-A341-BFBC-F7975B1CCA19}" destId="{6BE74C9C-D696-034C-BCAA-22B4D3404FF1}" srcOrd="1" destOrd="0" parTransId="{8C4CA4B9-985F-4341-9877-AAB85155CD10}" sibTransId="{3D75B4FD-B71D-CC4D-B7FC-BDFFEB5E9C23}"/>
    <dgm:cxn modelId="{88777452-BF91-1A4F-9A56-AF452667F265}" srcId="{8B3493BF-FE5F-0249-96C3-5EABCCD6A82A}" destId="{C75AF5B2-E860-A340-B732-32B5085B0945}" srcOrd="0" destOrd="0" parTransId="{3529FC8C-A400-B242-A400-7EEA6A228661}" sibTransId="{8DCB8A7B-A51D-6B49-A04F-05F484B52930}"/>
    <dgm:cxn modelId="{B59E6B5B-449A-B342-AA3A-F007178A86C0}" srcId="{DB08908C-D45B-F542-BA7D-A7B38A67AD1C}" destId="{0E92178F-DB9B-C54B-98EE-2BFAAF84D12E}" srcOrd="0" destOrd="0" parTransId="{0E5F17C6-2B05-AF4A-A21E-B83780DFF11E}" sibTransId="{A5B9B9F4-3E68-9A41-A534-9843D6CDE62F}"/>
    <dgm:cxn modelId="{C3678360-AB51-5748-8545-6693C1D0EF2E}" type="presOf" srcId="{CEDCE43D-CE9D-BF44-9FB2-8C938A36637B}" destId="{3E13EF08-E602-BF46-84B5-7148A63E13DB}" srcOrd="0" destOrd="0" presId="urn:microsoft.com/office/officeart/2009/3/layout/PhasedProcess"/>
    <dgm:cxn modelId="{2E35F861-51C2-374F-AE8B-D73AA8AB8013}" type="presOf" srcId="{DB08908C-D45B-F542-BA7D-A7B38A67AD1C}" destId="{DF196A16-E57D-BE4A-8B79-D1B179F55D21}" srcOrd="0" destOrd="0" presId="urn:microsoft.com/office/officeart/2009/3/layout/PhasedProcess"/>
    <dgm:cxn modelId="{5A668968-A62A-5A4D-8EBA-FC451EAABCA6}" type="presOf" srcId="{C75AF5B2-E860-A340-B732-32B5085B0945}" destId="{8913D413-82EC-D842-9284-06798F09DE8B}" srcOrd="0" destOrd="0" presId="urn:microsoft.com/office/officeart/2009/3/layout/PhasedProcess"/>
    <dgm:cxn modelId="{59F16F70-5DC8-774D-8367-DAAD8AE46249}" type="presOf" srcId="{4F337914-5B7A-2542-900B-A4C29A5E4A50}" destId="{4457653C-A158-5840-9944-E19FC9D67DB7}" srcOrd="0" destOrd="0" presId="urn:microsoft.com/office/officeart/2009/3/layout/PhasedProcess"/>
    <dgm:cxn modelId="{306F08A6-870E-254C-BDA8-D1A5C45B1365}" type="presOf" srcId="{BDCC2406-4C9C-FD4F-8C48-CE65ECF58466}" destId="{3E6064D6-7728-FA49-BE58-2E94949E3127}" srcOrd="0" destOrd="0" presId="urn:microsoft.com/office/officeart/2009/3/layout/PhasedProcess"/>
    <dgm:cxn modelId="{50429DA6-619D-2C49-A8C7-9A3910A3B481}" type="presOf" srcId="{BDCC2406-4C9C-FD4F-8C48-CE65ECF58466}" destId="{FD5B738D-C407-5F4E-8D34-C602348305C8}" srcOrd="1" destOrd="0" presId="urn:microsoft.com/office/officeart/2009/3/layout/PhasedProcess"/>
    <dgm:cxn modelId="{25E3B9C9-C68B-C743-AC47-079DAADA45E8}" srcId="{8B3493BF-FE5F-0249-96C3-5EABCCD6A82A}" destId="{CEDCE43D-CE9D-BF44-9FB2-8C938A36637B}" srcOrd="1" destOrd="0" parTransId="{D889DCB1-640F-0642-92FE-F1EDC32C21A1}" sibTransId="{0B9417EE-73E1-C345-8F22-7656C7260DBB}"/>
    <dgm:cxn modelId="{BDF626E4-0F3A-A74B-85AF-D93CB28E6387}" srcId="{6BE74C9C-D696-034C-BCAA-22B4D3404FF1}" destId="{BDCC2406-4C9C-FD4F-8C48-CE65ECF58466}" srcOrd="0" destOrd="0" parTransId="{7B308433-F040-E440-9741-04A710369251}" sibTransId="{D654431F-1F91-B847-AD3F-1188DBC3F7D5}"/>
    <dgm:cxn modelId="{1C60CAE7-E8F7-0F43-8439-EA5ABC13696B}" srcId="{C2987BFD-AD29-A341-BFBC-F7975B1CCA19}" destId="{DB08908C-D45B-F542-BA7D-A7B38A67AD1C}" srcOrd="2" destOrd="0" parTransId="{EBB31380-4C71-E24D-90D0-3D98F56816A6}" sibTransId="{C8125CF5-7D57-A44B-AEC4-F14424F0932C}"/>
    <dgm:cxn modelId="{C705C2EB-AFAA-944F-800A-AB54E8FCCD85}" type="presOf" srcId="{8B3493BF-FE5F-0249-96C3-5EABCCD6A82A}" destId="{2261A8D7-520F-E545-860D-D5A34A7B1613}" srcOrd="0" destOrd="0" presId="urn:microsoft.com/office/officeart/2009/3/layout/PhasedProcess"/>
    <dgm:cxn modelId="{3BD4A5F2-BEB4-3148-85EA-64EE3B60E471}" srcId="{C2987BFD-AD29-A341-BFBC-F7975B1CCA19}" destId="{8B3493BF-FE5F-0249-96C3-5EABCCD6A82A}" srcOrd="0" destOrd="0" parTransId="{A9A0D9FC-2FF9-7042-9DDA-8DDC249ADD8C}" sibTransId="{DEAACB00-65CD-A94C-AC9D-4162952A0DA6}"/>
    <dgm:cxn modelId="{2F8E97DF-DDC3-B44E-A9FC-C419639FEBB0}" type="presParOf" srcId="{AA2A9229-B1B3-1541-B43D-24E53B701723}" destId="{CF0B16CE-F109-E441-A876-90A217E53C17}" srcOrd="0" destOrd="0" presId="urn:microsoft.com/office/officeart/2009/3/layout/PhasedProcess"/>
    <dgm:cxn modelId="{9E9B41BF-4D61-5048-9688-55C08137BD52}" type="presParOf" srcId="{AA2A9229-B1B3-1541-B43D-24E53B701723}" destId="{A1CF1143-13A4-594D-A8D7-944F8B4D69FA}" srcOrd="1" destOrd="0" presId="urn:microsoft.com/office/officeart/2009/3/layout/PhasedProcess"/>
    <dgm:cxn modelId="{E45ED6D4-18AF-C04B-903B-2CB4EBE206F0}" type="presParOf" srcId="{AA2A9229-B1B3-1541-B43D-24E53B701723}" destId="{6C730AC9-8A7F-6848-8FBF-0C77E12EF6AE}" srcOrd="2" destOrd="0" presId="urn:microsoft.com/office/officeart/2009/3/layout/PhasedProcess"/>
    <dgm:cxn modelId="{FDFC476B-9347-0C49-9303-083CDBAFBF7B}" type="presParOf" srcId="{AA2A9229-B1B3-1541-B43D-24E53B701723}" destId="{3A9D8AF9-077B-2842-96F9-E0DAF99CC639}" srcOrd="3" destOrd="0" presId="urn:microsoft.com/office/officeart/2009/3/layout/PhasedProcess"/>
    <dgm:cxn modelId="{9C75FCB0-930C-0648-9D05-B7E742DFBA5B}" type="presParOf" srcId="{AA2A9229-B1B3-1541-B43D-24E53B701723}" destId="{C676EA72-210B-2640-90B4-6428C89FC8F4}" srcOrd="4" destOrd="0" presId="urn:microsoft.com/office/officeart/2009/3/layout/PhasedProcess"/>
    <dgm:cxn modelId="{6A9AFEAA-5517-2942-8FED-9E0D25D45A9E}" type="presParOf" srcId="{AA2A9229-B1B3-1541-B43D-24E53B701723}" destId="{DF196A16-E57D-BE4A-8B79-D1B179F55D21}" srcOrd="5" destOrd="0" presId="urn:microsoft.com/office/officeart/2009/3/layout/PhasedProcess"/>
    <dgm:cxn modelId="{FAA8AE2A-2F5E-2F43-89F5-CA61D84602B5}" type="presParOf" srcId="{AA2A9229-B1B3-1541-B43D-24E53B701723}" destId="{30258CAF-A9CE-7B4E-8885-55FB6AF064F5}" srcOrd="6" destOrd="0" presId="urn:microsoft.com/office/officeart/2009/3/layout/PhasedProcess"/>
    <dgm:cxn modelId="{EB831C49-1457-AC40-83DE-D8785FF2E53D}" type="presParOf" srcId="{30258CAF-A9CE-7B4E-8885-55FB6AF064F5}" destId="{3E6064D6-7728-FA49-BE58-2E94949E3127}" srcOrd="0" destOrd="0" presId="urn:microsoft.com/office/officeart/2009/3/layout/PhasedProcess"/>
    <dgm:cxn modelId="{92396841-D25A-8C4E-8AAA-B172B034E94C}" type="presParOf" srcId="{30258CAF-A9CE-7B4E-8885-55FB6AF064F5}" destId="{FD5B738D-C407-5F4E-8D34-C602348305C8}" srcOrd="1" destOrd="0" presId="urn:microsoft.com/office/officeart/2009/3/layout/PhasedProcess"/>
    <dgm:cxn modelId="{F891FB3E-39FE-5443-A11A-0CBF67106DE8}" type="presParOf" srcId="{30258CAF-A9CE-7B4E-8885-55FB6AF064F5}" destId="{4457653C-A158-5840-9944-E19FC9D67DB7}" srcOrd="2" destOrd="0" presId="urn:microsoft.com/office/officeart/2009/3/layout/PhasedProcess"/>
    <dgm:cxn modelId="{45E4A857-4646-1C47-89A9-93DC85A3CA87}" type="presParOf" srcId="{30258CAF-A9CE-7B4E-8885-55FB6AF064F5}" destId="{B6D1A529-017D-5846-83C0-619ED9EBE473}" srcOrd="3" destOrd="0" presId="urn:microsoft.com/office/officeart/2009/3/layout/PhasedProcess"/>
    <dgm:cxn modelId="{540FEDCD-84D5-9E4E-A9D2-AEF95960CEDE}" type="presParOf" srcId="{AA2A9229-B1B3-1541-B43D-24E53B701723}" destId="{5C2CEEA3-EFAC-F94D-9346-61E47690D6ED}" srcOrd="7" destOrd="0" presId="urn:microsoft.com/office/officeart/2009/3/layout/PhasedProcess"/>
    <dgm:cxn modelId="{3DFD750E-E6F9-614E-BD72-25CC07422F59}" type="presParOf" srcId="{5C2CEEA3-EFAC-F94D-9346-61E47690D6ED}" destId="{8913D413-82EC-D842-9284-06798F09DE8B}" srcOrd="0" destOrd="0" presId="urn:microsoft.com/office/officeart/2009/3/layout/PhasedProcess"/>
    <dgm:cxn modelId="{277F85C0-4ADC-924C-B4D3-F6F2426658AC}" type="presParOf" srcId="{5C2CEEA3-EFAC-F94D-9346-61E47690D6ED}" destId="{C3C0262C-762E-2149-9AD9-9C6A8EA033AB}" srcOrd="1" destOrd="0" presId="urn:microsoft.com/office/officeart/2009/3/layout/PhasedProcess"/>
    <dgm:cxn modelId="{F9E3F49A-7246-394C-9732-7E6B41AA22EF}" type="presParOf" srcId="{5C2CEEA3-EFAC-F94D-9346-61E47690D6ED}" destId="{BB5FAEF9-ADA9-D543-AB89-E45CF0910D47}" srcOrd="2" destOrd="0" presId="urn:microsoft.com/office/officeart/2009/3/layout/PhasedProcess"/>
    <dgm:cxn modelId="{D7FC8628-50B4-5745-BFC3-C847E04AC7D6}" type="presParOf" srcId="{5C2CEEA3-EFAC-F94D-9346-61E47690D6ED}" destId="{3E13EF08-E602-BF46-84B5-7148A63E13DB}" srcOrd="3" destOrd="0" presId="urn:microsoft.com/office/officeart/2009/3/layout/PhasedProcess"/>
    <dgm:cxn modelId="{9933DB51-6B67-724A-981E-8B07580FBFA3}" type="presParOf" srcId="{5C2CEEA3-EFAC-F94D-9346-61E47690D6ED}" destId="{72DB7583-1B3A-FF4A-89E6-6AB0A3EBEEF2}" srcOrd="4" destOrd="0" presId="urn:microsoft.com/office/officeart/2009/3/layout/PhasedProcess"/>
    <dgm:cxn modelId="{C903E5D4-AB00-7640-837E-20F3CF3088D8}" type="presParOf" srcId="{AA2A9229-B1B3-1541-B43D-24E53B701723}" destId="{FF4F0608-C21E-5F4E-9EF5-0138EE77BBE9}" srcOrd="8" destOrd="0" presId="urn:microsoft.com/office/officeart/2009/3/layout/PhasedProcess"/>
    <dgm:cxn modelId="{F2CB825F-CBFA-CD4D-BB51-09D93FCDD00F}" type="presParOf" srcId="{AA2A9229-B1B3-1541-B43D-24E53B701723}" destId="{2261A8D7-520F-E545-860D-D5A34A7B1613}" srcOrd="9" destOrd="0" presId="urn:microsoft.com/office/officeart/2009/3/layout/Phased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D35D58D-E232-4A30-A6CC-E4B7D2E6A66E}" type="doc">
      <dgm:prSet loTypeId="urn:microsoft.com/office/officeart/2005/8/layout/lProcess2" loCatId="icon" qsTypeId="urn:microsoft.com/office/officeart/2005/8/quickstyle/simple1" qsCatId="simple" csTypeId="urn:microsoft.com/office/officeart/2005/8/colors/colorful3" csCatId="colorful" phldr="1"/>
      <dgm:spPr/>
      <dgm:t>
        <a:bodyPr/>
        <a:lstStyle/>
        <a:p>
          <a:endParaRPr lang="en-US"/>
        </a:p>
      </dgm:t>
    </dgm:pt>
    <dgm:pt modelId="{742E3D86-5327-448D-827A-488B8EC5F0C6}">
      <dgm:prSet phldrT="[Text]" phldr="0"/>
      <dgm:spPr/>
      <dgm:t>
        <a:bodyPr/>
        <a:lstStyle/>
        <a:p>
          <a:pPr rtl="0"/>
          <a:r>
            <a:rPr lang="en-US" b="1">
              <a:latin typeface="Calibri Light" panose="020F0302020204030204"/>
            </a:rPr>
            <a:t>Hard Attention</a:t>
          </a:r>
          <a:endParaRPr lang="en-US" b="1" i="0" u="none" strike="noStrike" cap="none" baseline="0" noProof="0">
            <a:latin typeface="Calibri Light"/>
            <a:cs typeface="Calibri Light"/>
          </a:endParaRPr>
        </a:p>
      </dgm:t>
    </dgm:pt>
    <dgm:pt modelId="{437B8A4D-7A9C-41AD-A5EE-DD74E7A996A9}" type="parTrans" cxnId="{4AFFB48C-B797-439B-893A-825684D81B19}">
      <dgm:prSet/>
      <dgm:spPr/>
      <dgm:t>
        <a:bodyPr/>
        <a:lstStyle/>
        <a:p>
          <a:endParaRPr lang="en-US"/>
        </a:p>
      </dgm:t>
    </dgm:pt>
    <dgm:pt modelId="{D229CAA6-9F59-4B92-86CC-ED4B367BDE5D}" type="sibTrans" cxnId="{4AFFB48C-B797-439B-893A-825684D81B19}">
      <dgm:prSet/>
      <dgm:spPr/>
      <dgm:t>
        <a:bodyPr/>
        <a:lstStyle/>
        <a:p>
          <a:endParaRPr lang="en-US"/>
        </a:p>
      </dgm:t>
    </dgm:pt>
    <dgm:pt modelId="{F0EBFCC0-1111-49D3-BD02-5FEF37E95356}">
      <dgm:prSet phldrT="[Text]" phldr="0"/>
      <dgm:spPr/>
      <dgm:t>
        <a:bodyPr/>
        <a:lstStyle/>
        <a:p>
          <a:pPr rtl="0"/>
          <a:r>
            <a:rPr lang="en-US" b="1">
              <a:latin typeface="Calibri Light" panose="020F0302020204030204"/>
            </a:rPr>
            <a:t>Soft Attention</a:t>
          </a:r>
          <a:endParaRPr lang="en-US" b="1"/>
        </a:p>
      </dgm:t>
    </dgm:pt>
    <dgm:pt modelId="{9E3B912F-10BF-4A6B-887A-EF8C990CC7EA}" type="parTrans" cxnId="{C2735574-C773-44BD-8179-AA7FBF7209EE}">
      <dgm:prSet/>
      <dgm:spPr/>
      <dgm:t>
        <a:bodyPr/>
        <a:lstStyle/>
        <a:p>
          <a:endParaRPr lang="en-US"/>
        </a:p>
      </dgm:t>
    </dgm:pt>
    <dgm:pt modelId="{988185E3-892B-4863-B716-1998A9C06F80}" type="sibTrans" cxnId="{C2735574-C773-44BD-8179-AA7FBF7209EE}">
      <dgm:prSet/>
      <dgm:spPr/>
      <dgm:t>
        <a:bodyPr/>
        <a:lstStyle/>
        <a:p>
          <a:endParaRPr lang="en-US"/>
        </a:p>
      </dgm:t>
    </dgm:pt>
    <dgm:pt modelId="{6F67AA99-1F74-4AAD-922B-788713A8AFD6}">
      <dgm:prSet phldrT="[Text]" phldr="0"/>
      <dgm:spPr/>
      <dgm:t>
        <a:bodyPr/>
        <a:lstStyle/>
        <a:p>
          <a:pPr algn="l"/>
          <a:r>
            <a:rPr lang="en-US"/>
            <a:t>Differentiable and amenable to standard backpropagation</a:t>
          </a:r>
        </a:p>
      </dgm:t>
    </dgm:pt>
    <dgm:pt modelId="{5A5EF085-C086-4AFF-8E00-A78F2A730E4E}" type="parTrans" cxnId="{AD194AAF-9337-418E-8845-339F0B37A2BE}">
      <dgm:prSet/>
      <dgm:spPr/>
      <dgm:t>
        <a:bodyPr/>
        <a:lstStyle/>
        <a:p>
          <a:endParaRPr lang="en-US"/>
        </a:p>
      </dgm:t>
    </dgm:pt>
    <dgm:pt modelId="{1C8C9CF2-3E79-4665-956F-8821642C5462}" type="sibTrans" cxnId="{AD194AAF-9337-418E-8845-339F0B37A2BE}">
      <dgm:prSet/>
      <dgm:spPr/>
      <dgm:t>
        <a:bodyPr/>
        <a:lstStyle/>
        <a:p>
          <a:endParaRPr lang="en-US"/>
        </a:p>
      </dgm:t>
    </dgm:pt>
    <mc:AlternateContent xmlns:mc="http://schemas.openxmlformats.org/markup-compatibility/2006" xmlns:a14="http://schemas.microsoft.com/office/drawing/2010/main">
      <mc:Choice Requires="a14">
        <dgm:pt modelId="{BE85ACC6-C3D8-4D77-BCA0-9FDAC41874EA}">
          <dgm:prSet phldr="0"/>
          <dgm:spPr/>
          <dgm:t>
            <a:bodyPr/>
            <a:lstStyle/>
            <a:p>
              <a:pPr algn="l" rtl="0"/>
              <a14:m>
                <m:oMath xmlns:m="http://schemas.openxmlformats.org/officeDocument/2006/math">
                  <m:r>
                    <a:rPr lang="en-US" b="1" i="1" smtClean="0">
                      <a:latin typeface="Cambria Math" panose="02040503050406030204" pitchFamily="18" charset="0"/>
                      <a:ea typeface="Cambria Math" panose="02040503050406030204" pitchFamily="18" charset="0"/>
                    </a:rPr>
                    <m:t>𝝓</m:t>
                  </m:r>
                </m:oMath>
              </a14:m>
              <a:r>
                <a:rPr lang="en-US"/>
                <a:t> returns </a:t>
              </a:r>
              <a:r>
                <a:rPr lang="en-US" baseline="0"/>
                <a:t>a</a:t>
              </a:r>
              <a:r>
                <a:rPr lang="en-US" baseline="-25000"/>
                <a:t>i</a:t>
              </a:r>
              <a:r>
                <a:rPr lang="en-US"/>
                <a:t> at every time step using </a:t>
              </a:r>
              <a:r>
                <a:rPr lang="en-US" err="1"/>
                <a:t>multinouilli</a:t>
              </a:r>
              <a:r>
                <a:rPr lang="en-US"/>
                <a:t> distribution sampling</a:t>
              </a:r>
            </a:p>
          </dgm:t>
        </dgm:pt>
      </mc:Choice>
      <mc:Fallback xmlns="">
        <dgm:pt modelId="{BE85ACC6-C3D8-4D77-BCA0-9FDAC41874EA}">
          <dgm:prSet phldr="0"/>
          <dgm:spPr/>
          <dgm:t>
            <a:bodyPr/>
            <a:lstStyle/>
            <a:p>
              <a:pPr algn="l" rtl="0"/>
              <a:r>
                <a:rPr lang="en-US" b="1" i="0">
                  <a:latin typeface="Cambria Math" panose="02040503050406030204" pitchFamily="18" charset="0"/>
                  <a:ea typeface="Cambria Math" panose="02040503050406030204" pitchFamily="18" charset="0"/>
                </a:rPr>
                <a:t>𝝓</a:t>
              </a:r>
              <a:r>
                <a:rPr lang="en-US"/>
                <a:t> returns </a:t>
              </a:r>
              <a:r>
                <a:rPr lang="en-US" baseline="0"/>
                <a:t>a</a:t>
              </a:r>
              <a:r>
                <a:rPr lang="en-US" baseline="-25000"/>
                <a:t>i</a:t>
              </a:r>
              <a:r>
                <a:rPr lang="en-US"/>
                <a:t> at every time step using </a:t>
              </a:r>
              <a:r>
                <a:rPr lang="en-US" err="1"/>
                <a:t>multinouilli</a:t>
              </a:r>
              <a:r>
                <a:rPr lang="en-US"/>
                <a:t> distribution sampling</a:t>
              </a:r>
            </a:p>
          </dgm:t>
        </dgm:pt>
      </mc:Fallback>
    </mc:AlternateContent>
    <dgm:pt modelId="{93A0AEFB-4FE7-421A-AA9D-A9CB13BDB4BB}" type="parTrans" cxnId="{FF53261F-AAA8-499D-84B3-1B42BE7287BF}">
      <dgm:prSet/>
      <dgm:spPr/>
      <dgm:t>
        <a:bodyPr/>
        <a:lstStyle/>
        <a:p>
          <a:endParaRPr lang="en-US"/>
        </a:p>
      </dgm:t>
    </dgm:pt>
    <dgm:pt modelId="{F1430189-8762-4697-9D40-ED07B7BFE816}" type="sibTrans" cxnId="{FF53261F-AAA8-499D-84B3-1B42BE7287BF}">
      <dgm:prSet/>
      <dgm:spPr/>
      <dgm:t>
        <a:bodyPr/>
        <a:lstStyle/>
        <a:p>
          <a:endParaRPr lang="en-US"/>
        </a:p>
      </dgm:t>
    </dgm:pt>
    <mc:AlternateContent xmlns:mc="http://schemas.openxmlformats.org/markup-compatibility/2006" xmlns:a14="http://schemas.microsoft.com/office/drawing/2010/main">
      <mc:Choice Requires="a14">
        <dgm:pt modelId="{51548624-23DC-41DE-A2D5-0233C67C0F00}">
          <dgm:prSet phldr="0"/>
          <dgm:spPr/>
          <dgm:t>
            <a:bodyPr/>
            <a:lstStyle/>
            <a:p>
              <a:pPr algn="l" rtl="0"/>
              <a14:m>
                <m:oMath xmlns:m="http://schemas.openxmlformats.org/officeDocument/2006/math">
                  <m:r>
                    <a:rPr lang="en-US" b="1" i="1" smtClean="0">
                      <a:latin typeface="Cambria Math" panose="02040503050406030204" pitchFamily="18" charset="0"/>
                      <a:ea typeface="Cambria Math" panose="02040503050406030204" pitchFamily="18" charset="0"/>
                    </a:rPr>
                    <m:t>𝝓</m:t>
                  </m:r>
                </m:oMath>
              </a14:m>
              <a:r>
                <a:rPr lang="en-US"/>
                <a:t> returns the expectation of the context vector</a:t>
              </a:r>
            </a:p>
          </dgm:t>
        </dgm:pt>
      </mc:Choice>
      <mc:Fallback xmlns="">
        <dgm:pt modelId="{51548624-23DC-41DE-A2D5-0233C67C0F00}">
          <dgm:prSet phldr="0"/>
          <dgm:spPr/>
          <dgm:t>
            <a:bodyPr/>
            <a:lstStyle/>
            <a:p>
              <a:pPr algn="l" rtl="0"/>
              <a:r>
                <a:rPr lang="en-US" b="1" i="0">
                  <a:latin typeface="Cambria Math" panose="02040503050406030204" pitchFamily="18" charset="0"/>
                  <a:ea typeface="Cambria Math" panose="02040503050406030204" pitchFamily="18" charset="0"/>
                </a:rPr>
                <a:t>𝝓</a:t>
              </a:r>
              <a:r>
                <a:rPr lang="en-US"/>
                <a:t> returns the expectation of the context vector</a:t>
              </a:r>
            </a:p>
          </dgm:t>
        </dgm:pt>
      </mc:Fallback>
    </mc:AlternateContent>
    <dgm:pt modelId="{3A657AF7-F1AE-4ECF-8C31-5A0DBD06F77E}" type="parTrans" cxnId="{E03BDCA1-5174-4F11-ADF6-F1E44635AA13}">
      <dgm:prSet/>
      <dgm:spPr/>
      <dgm:t>
        <a:bodyPr/>
        <a:lstStyle/>
        <a:p>
          <a:endParaRPr lang="en-US"/>
        </a:p>
      </dgm:t>
    </dgm:pt>
    <dgm:pt modelId="{2DE6AEFA-E8BF-4F7B-990C-BABCEF387A47}" type="sibTrans" cxnId="{E03BDCA1-5174-4F11-ADF6-F1E44635AA13}">
      <dgm:prSet/>
      <dgm:spPr/>
      <dgm:t>
        <a:bodyPr/>
        <a:lstStyle/>
        <a:p>
          <a:endParaRPr lang="en-US"/>
        </a:p>
      </dgm:t>
    </dgm:pt>
    <dgm:pt modelId="{2268BD10-1C21-439A-89E8-A976D9B9F43F}">
      <dgm:prSet phldr="0"/>
      <dgm:spPr/>
      <dgm:t>
        <a:bodyPr/>
        <a:lstStyle/>
        <a:p>
          <a:pPr algn="l"/>
          <a:r>
            <a:rPr lang="en-US"/>
            <a:t>Monte-Carlo based sampling to compute the gradient</a:t>
          </a:r>
        </a:p>
      </dgm:t>
    </dgm:pt>
    <dgm:pt modelId="{B5F28557-4EA3-420D-A5F5-A059D844E0CD}" type="parTrans" cxnId="{2CB8CC5E-B293-4CDE-9128-13AB6EBE4998}">
      <dgm:prSet/>
      <dgm:spPr/>
      <dgm:t>
        <a:bodyPr/>
        <a:lstStyle/>
        <a:p>
          <a:endParaRPr lang="en-US"/>
        </a:p>
      </dgm:t>
    </dgm:pt>
    <dgm:pt modelId="{9405B9E3-CB5A-4BC2-90A1-3F7D33BBC530}" type="sibTrans" cxnId="{2CB8CC5E-B293-4CDE-9128-13AB6EBE4998}">
      <dgm:prSet/>
      <dgm:spPr/>
      <dgm:t>
        <a:bodyPr/>
        <a:lstStyle/>
        <a:p>
          <a:endParaRPr lang="en-US"/>
        </a:p>
      </dgm:t>
    </dgm:pt>
    <dgm:pt modelId="{3A6733D4-0BA6-684A-AA58-824B443E35F3}" type="pres">
      <dgm:prSet presAssocID="{AD35D58D-E232-4A30-A6CC-E4B7D2E6A66E}" presName="theList" presStyleCnt="0">
        <dgm:presLayoutVars>
          <dgm:dir/>
          <dgm:animLvl val="lvl"/>
          <dgm:resizeHandles val="exact"/>
        </dgm:presLayoutVars>
      </dgm:prSet>
      <dgm:spPr/>
    </dgm:pt>
    <dgm:pt modelId="{34FF88DB-E40B-DF45-AA01-1A0984274692}" type="pres">
      <dgm:prSet presAssocID="{F0EBFCC0-1111-49D3-BD02-5FEF37E95356}" presName="compNode" presStyleCnt="0"/>
      <dgm:spPr/>
    </dgm:pt>
    <dgm:pt modelId="{0630D68B-668F-BD48-B541-E74006F75969}" type="pres">
      <dgm:prSet presAssocID="{F0EBFCC0-1111-49D3-BD02-5FEF37E95356}" presName="aNode" presStyleLbl="bgShp" presStyleIdx="0" presStyleCnt="2"/>
      <dgm:spPr/>
    </dgm:pt>
    <dgm:pt modelId="{D751FF0F-DC82-CB4E-B8B3-025CC8BC3E9A}" type="pres">
      <dgm:prSet presAssocID="{F0EBFCC0-1111-49D3-BD02-5FEF37E95356}" presName="textNode" presStyleLbl="bgShp" presStyleIdx="0" presStyleCnt="2"/>
      <dgm:spPr/>
    </dgm:pt>
    <dgm:pt modelId="{36D04E72-1B01-F543-8CC8-0DE82B102617}" type="pres">
      <dgm:prSet presAssocID="{F0EBFCC0-1111-49D3-BD02-5FEF37E95356}" presName="compChildNode" presStyleCnt="0"/>
      <dgm:spPr/>
    </dgm:pt>
    <dgm:pt modelId="{FD335058-4A20-E645-B356-DCC520377709}" type="pres">
      <dgm:prSet presAssocID="{F0EBFCC0-1111-49D3-BD02-5FEF37E95356}" presName="theInnerList" presStyleCnt="0"/>
      <dgm:spPr/>
    </dgm:pt>
    <dgm:pt modelId="{70C34C10-3B15-314D-A9D5-25A0F86A57D7}" type="pres">
      <dgm:prSet presAssocID="{51548624-23DC-41DE-A2D5-0233C67C0F00}" presName="childNode" presStyleLbl="node1" presStyleIdx="0" presStyleCnt="4">
        <dgm:presLayoutVars>
          <dgm:bulletEnabled val="1"/>
        </dgm:presLayoutVars>
      </dgm:prSet>
      <dgm:spPr/>
    </dgm:pt>
    <dgm:pt modelId="{D0E50BE7-A88C-3C45-B456-4A6849A87F60}" type="pres">
      <dgm:prSet presAssocID="{51548624-23DC-41DE-A2D5-0233C67C0F00}" presName="aSpace2" presStyleCnt="0"/>
      <dgm:spPr/>
    </dgm:pt>
    <dgm:pt modelId="{9A87C456-95B2-6844-96BD-09359778554D}" type="pres">
      <dgm:prSet presAssocID="{6F67AA99-1F74-4AAD-922B-788713A8AFD6}" presName="childNode" presStyleLbl="node1" presStyleIdx="1" presStyleCnt="4">
        <dgm:presLayoutVars>
          <dgm:bulletEnabled val="1"/>
        </dgm:presLayoutVars>
      </dgm:prSet>
      <dgm:spPr/>
    </dgm:pt>
    <dgm:pt modelId="{244E434B-23A2-5A4D-8EC1-0A862A77580B}" type="pres">
      <dgm:prSet presAssocID="{F0EBFCC0-1111-49D3-BD02-5FEF37E95356}" presName="aSpace" presStyleCnt="0"/>
      <dgm:spPr/>
    </dgm:pt>
    <dgm:pt modelId="{D44DDDD1-8EAE-EA4F-B396-A8B889AB669D}" type="pres">
      <dgm:prSet presAssocID="{742E3D86-5327-448D-827A-488B8EC5F0C6}" presName="compNode" presStyleCnt="0"/>
      <dgm:spPr/>
    </dgm:pt>
    <dgm:pt modelId="{73A18AC9-DBF2-E64A-AA84-929C9E13E7EA}" type="pres">
      <dgm:prSet presAssocID="{742E3D86-5327-448D-827A-488B8EC5F0C6}" presName="aNode" presStyleLbl="bgShp" presStyleIdx="1" presStyleCnt="2"/>
      <dgm:spPr/>
    </dgm:pt>
    <dgm:pt modelId="{DE2F1A3A-E780-4447-9884-F34F64F9D4E5}" type="pres">
      <dgm:prSet presAssocID="{742E3D86-5327-448D-827A-488B8EC5F0C6}" presName="textNode" presStyleLbl="bgShp" presStyleIdx="1" presStyleCnt="2"/>
      <dgm:spPr/>
    </dgm:pt>
    <dgm:pt modelId="{EF127D08-A76D-C446-AD25-0E4CE903ED8F}" type="pres">
      <dgm:prSet presAssocID="{742E3D86-5327-448D-827A-488B8EC5F0C6}" presName="compChildNode" presStyleCnt="0"/>
      <dgm:spPr/>
    </dgm:pt>
    <dgm:pt modelId="{55B55B28-43FA-AE40-B544-85DB9D96421F}" type="pres">
      <dgm:prSet presAssocID="{742E3D86-5327-448D-827A-488B8EC5F0C6}" presName="theInnerList" presStyleCnt="0"/>
      <dgm:spPr/>
    </dgm:pt>
    <dgm:pt modelId="{FF4E5768-A246-3242-A5F7-E4063E24FF80}" type="pres">
      <dgm:prSet presAssocID="{BE85ACC6-C3D8-4D77-BCA0-9FDAC41874EA}" presName="childNode" presStyleLbl="node1" presStyleIdx="2" presStyleCnt="4">
        <dgm:presLayoutVars>
          <dgm:bulletEnabled val="1"/>
        </dgm:presLayoutVars>
      </dgm:prSet>
      <dgm:spPr/>
    </dgm:pt>
    <dgm:pt modelId="{83D0B151-D394-B042-8381-B82A079C32BD}" type="pres">
      <dgm:prSet presAssocID="{BE85ACC6-C3D8-4D77-BCA0-9FDAC41874EA}" presName="aSpace2" presStyleCnt="0"/>
      <dgm:spPr/>
    </dgm:pt>
    <dgm:pt modelId="{AAD0BCB5-A07D-354E-AAF1-ED47165E2EBA}" type="pres">
      <dgm:prSet presAssocID="{2268BD10-1C21-439A-89E8-A976D9B9F43F}" presName="childNode" presStyleLbl="node1" presStyleIdx="3" presStyleCnt="4">
        <dgm:presLayoutVars>
          <dgm:bulletEnabled val="1"/>
        </dgm:presLayoutVars>
      </dgm:prSet>
      <dgm:spPr/>
    </dgm:pt>
  </dgm:ptLst>
  <dgm:cxnLst>
    <dgm:cxn modelId="{FF53261F-AAA8-499D-84B3-1B42BE7287BF}" srcId="{742E3D86-5327-448D-827A-488B8EC5F0C6}" destId="{BE85ACC6-C3D8-4D77-BCA0-9FDAC41874EA}" srcOrd="0" destOrd="0" parTransId="{93A0AEFB-4FE7-421A-AA9D-A9CB13BDB4BB}" sibTransId="{F1430189-8762-4697-9D40-ED07B7BFE816}"/>
    <dgm:cxn modelId="{7458DE27-E7FA-454C-9681-D00444B8BAEE}" type="presOf" srcId="{742E3D86-5327-448D-827A-488B8EC5F0C6}" destId="{DE2F1A3A-E780-4447-9884-F34F64F9D4E5}" srcOrd="1" destOrd="0" presId="urn:microsoft.com/office/officeart/2005/8/layout/lProcess2"/>
    <dgm:cxn modelId="{47ACFF2B-0774-FD46-92C0-2688B0161026}" type="presOf" srcId="{6F67AA99-1F74-4AAD-922B-788713A8AFD6}" destId="{9A87C456-95B2-6844-96BD-09359778554D}" srcOrd="0" destOrd="0" presId="urn:microsoft.com/office/officeart/2005/8/layout/lProcess2"/>
    <dgm:cxn modelId="{44731330-F6D5-B249-9343-1E8CA0F1A8B6}" type="presOf" srcId="{742E3D86-5327-448D-827A-488B8EC5F0C6}" destId="{73A18AC9-DBF2-E64A-AA84-929C9E13E7EA}" srcOrd="0" destOrd="0" presId="urn:microsoft.com/office/officeart/2005/8/layout/lProcess2"/>
    <dgm:cxn modelId="{76535730-1069-8449-925A-8A990DFC55EA}" type="presOf" srcId="{F0EBFCC0-1111-49D3-BD02-5FEF37E95356}" destId="{0630D68B-668F-BD48-B541-E74006F75969}" srcOrd="0" destOrd="0" presId="urn:microsoft.com/office/officeart/2005/8/layout/lProcess2"/>
    <dgm:cxn modelId="{7A096F36-AA28-8F46-87F4-7746DF9F374E}" type="presOf" srcId="{F0EBFCC0-1111-49D3-BD02-5FEF37E95356}" destId="{D751FF0F-DC82-CB4E-B8B3-025CC8BC3E9A}" srcOrd="1" destOrd="0" presId="urn:microsoft.com/office/officeart/2005/8/layout/lProcess2"/>
    <dgm:cxn modelId="{2CB8CC5E-B293-4CDE-9128-13AB6EBE4998}" srcId="{742E3D86-5327-448D-827A-488B8EC5F0C6}" destId="{2268BD10-1C21-439A-89E8-A976D9B9F43F}" srcOrd="1" destOrd="0" parTransId="{B5F28557-4EA3-420D-A5F5-A059D844E0CD}" sibTransId="{9405B9E3-CB5A-4BC2-90A1-3F7D33BBC530}"/>
    <dgm:cxn modelId="{C708175F-58E2-C947-B980-6A08B9724E20}" type="presOf" srcId="{BE85ACC6-C3D8-4D77-BCA0-9FDAC41874EA}" destId="{FF4E5768-A246-3242-A5F7-E4063E24FF80}" srcOrd="0" destOrd="0" presId="urn:microsoft.com/office/officeart/2005/8/layout/lProcess2"/>
    <dgm:cxn modelId="{C2735574-C773-44BD-8179-AA7FBF7209EE}" srcId="{AD35D58D-E232-4A30-A6CC-E4B7D2E6A66E}" destId="{F0EBFCC0-1111-49D3-BD02-5FEF37E95356}" srcOrd="0" destOrd="0" parTransId="{9E3B912F-10BF-4A6B-887A-EF8C990CC7EA}" sibTransId="{988185E3-892B-4863-B716-1998A9C06F80}"/>
    <dgm:cxn modelId="{4AFFB48C-B797-439B-893A-825684D81B19}" srcId="{AD35D58D-E232-4A30-A6CC-E4B7D2E6A66E}" destId="{742E3D86-5327-448D-827A-488B8EC5F0C6}" srcOrd="1" destOrd="0" parTransId="{437B8A4D-7A9C-41AD-A5EE-DD74E7A996A9}" sibTransId="{D229CAA6-9F59-4B92-86CC-ED4B367BDE5D}"/>
    <dgm:cxn modelId="{CB7BF298-84AE-6D4D-83A9-A8FB6301DCAD}" type="presOf" srcId="{51548624-23DC-41DE-A2D5-0233C67C0F00}" destId="{70C34C10-3B15-314D-A9D5-25A0F86A57D7}" srcOrd="0" destOrd="0" presId="urn:microsoft.com/office/officeart/2005/8/layout/lProcess2"/>
    <dgm:cxn modelId="{E03BDCA1-5174-4F11-ADF6-F1E44635AA13}" srcId="{F0EBFCC0-1111-49D3-BD02-5FEF37E95356}" destId="{51548624-23DC-41DE-A2D5-0233C67C0F00}" srcOrd="0" destOrd="0" parTransId="{3A657AF7-F1AE-4ECF-8C31-5A0DBD06F77E}" sibTransId="{2DE6AEFA-E8BF-4F7B-990C-BABCEF387A47}"/>
    <dgm:cxn modelId="{AD194AAF-9337-418E-8845-339F0B37A2BE}" srcId="{F0EBFCC0-1111-49D3-BD02-5FEF37E95356}" destId="{6F67AA99-1F74-4AAD-922B-788713A8AFD6}" srcOrd="1" destOrd="0" parTransId="{5A5EF085-C086-4AFF-8E00-A78F2A730E4E}" sibTransId="{1C8C9CF2-3E79-4665-956F-8821642C5462}"/>
    <dgm:cxn modelId="{7E4AACB2-1221-D546-BCAD-D1839A65A79F}" type="presOf" srcId="{2268BD10-1C21-439A-89E8-A976D9B9F43F}" destId="{AAD0BCB5-A07D-354E-AAF1-ED47165E2EBA}" srcOrd="0" destOrd="0" presId="urn:microsoft.com/office/officeart/2005/8/layout/lProcess2"/>
    <dgm:cxn modelId="{E31FE4E7-1970-1745-A21C-F4F181733F2C}" type="presOf" srcId="{AD35D58D-E232-4A30-A6CC-E4B7D2E6A66E}" destId="{3A6733D4-0BA6-684A-AA58-824B443E35F3}" srcOrd="0" destOrd="0" presId="urn:microsoft.com/office/officeart/2005/8/layout/lProcess2"/>
    <dgm:cxn modelId="{5B1EBE10-C9ED-A54A-86C7-A8F31F36AFD8}" type="presParOf" srcId="{3A6733D4-0BA6-684A-AA58-824B443E35F3}" destId="{34FF88DB-E40B-DF45-AA01-1A0984274692}" srcOrd="0" destOrd="0" presId="urn:microsoft.com/office/officeart/2005/8/layout/lProcess2"/>
    <dgm:cxn modelId="{D2E7A121-8C2A-404E-88AB-6F344D97895C}" type="presParOf" srcId="{34FF88DB-E40B-DF45-AA01-1A0984274692}" destId="{0630D68B-668F-BD48-B541-E74006F75969}" srcOrd="0" destOrd="0" presId="urn:microsoft.com/office/officeart/2005/8/layout/lProcess2"/>
    <dgm:cxn modelId="{C9E92213-7382-D74B-9DD2-CE5F57A2E2CD}" type="presParOf" srcId="{34FF88DB-E40B-DF45-AA01-1A0984274692}" destId="{D751FF0F-DC82-CB4E-B8B3-025CC8BC3E9A}" srcOrd="1" destOrd="0" presId="urn:microsoft.com/office/officeart/2005/8/layout/lProcess2"/>
    <dgm:cxn modelId="{17C62E9E-7F2E-8048-A560-07F8AB452C0A}" type="presParOf" srcId="{34FF88DB-E40B-DF45-AA01-1A0984274692}" destId="{36D04E72-1B01-F543-8CC8-0DE82B102617}" srcOrd="2" destOrd="0" presId="urn:microsoft.com/office/officeart/2005/8/layout/lProcess2"/>
    <dgm:cxn modelId="{65FB6F89-5E45-7D4E-8848-D1C50F01B9A1}" type="presParOf" srcId="{36D04E72-1B01-F543-8CC8-0DE82B102617}" destId="{FD335058-4A20-E645-B356-DCC520377709}" srcOrd="0" destOrd="0" presId="urn:microsoft.com/office/officeart/2005/8/layout/lProcess2"/>
    <dgm:cxn modelId="{F60FEF38-4844-3748-957E-7A6928487076}" type="presParOf" srcId="{FD335058-4A20-E645-B356-DCC520377709}" destId="{70C34C10-3B15-314D-A9D5-25A0F86A57D7}" srcOrd="0" destOrd="0" presId="urn:microsoft.com/office/officeart/2005/8/layout/lProcess2"/>
    <dgm:cxn modelId="{BF598390-1B80-2047-8E5B-0C58C736B745}" type="presParOf" srcId="{FD335058-4A20-E645-B356-DCC520377709}" destId="{D0E50BE7-A88C-3C45-B456-4A6849A87F60}" srcOrd="1" destOrd="0" presId="urn:microsoft.com/office/officeart/2005/8/layout/lProcess2"/>
    <dgm:cxn modelId="{8A12B37A-53F2-944D-A06B-943CED17E173}" type="presParOf" srcId="{FD335058-4A20-E645-B356-DCC520377709}" destId="{9A87C456-95B2-6844-96BD-09359778554D}" srcOrd="2" destOrd="0" presId="urn:microsoft.com/office/officeart/2005/8/layout/lProcess2"/>
    <dgm:cxn modelId="{D35181BC-057C-E448-A1A8-24EB7792A045}" type="presParOf" srcId="{3A6733D4-0BA6-684A-AA58-824B443E35F3}" destId="{244E434B-23A2-5A4D-8EC1-0A862A77580B}" srcOrd="1" destOrd="0" presId="urn:microsoft.com/office/officeart/2005/8/layout/lProcess2"/>
    <dgm:cxn modelId="{D9D8B004-7C13-2247-AA4A-31460008D75A}" type="presParOf" srcId="{3A6733D4-0BA6-684A-AA58-824B443E35F3}" destId="{D44DDDD1-8EAE-EA4F-B396-A8B889AB669D}" srcOrd="2" destOrd="0" presId="urn:microsoft.com/office/officeart/2005/8/layout/lProcess2"/>
    <dgm:cxn modelId="{5AF23B18-69EF-FA49-A04B-C47926011E4A}" type="presParOf" srcId="{D44DDDD1-8EAE-EA4F-B396-A8B889AB669D}" destId="{73A18AC9-DBF2-E64A-AA84-929C9E13E7EA}" srcOrd="0" destOrd="0" presId="urn:microsoft.com/office/officeart/2005/8/layout/lProcess2"/>
    <dgm:cxn modelId="{592FB86D-F411-6643-97D8-D3311EE9CCE7}" type="presParOf" srcId="{D44DDDD1-8EAE-EA4F-B396-A8B889AB669D}" destId="{DE2F1A3A-E780-4447-9884-F34F64F9D4E5}" srcOrd="1" destOrd="0" presId="urn:microsoft.com/office/officeart/2005/8/layout/lProcess2"/>
    <dgm:cxn modelId="{4E53FBD2-ABA7-064D-9340-FFE519983160}" type="presParOf" srcId="{D44DDDD1-8EAE-EA4F-B396-A8B889AB669D}" destId="{EF127D08-A76D-C446-AD25-0E4CE903ED8F}" srcOrd="2" destOrd="0" presId="urn:microsoft.com/office/officeart/2005/8/layout/lProcess2"/>
    <dgm:cxn modelId="{35E7B198-B876-CA42-AF99-E00376B604E9}" type="presParOf" srcId="{EF127D08-A76D-C446-AD25-0E4CE903ED8F}" destId="{55B55B28-43FA-AE40-B544-85DB9D96421F}" srcOrd="0" destOrd="0" presId="urn:microsoft.com/office/officeart/2005/8/layout/lProcess2"/>
    <dgm:cxn modelId="{03A3716F-257D-CA49-A956-A414FA59CE18}" type="presParOf" srcId="{55B55B28-43FA-AE40-B544-85DB9D96421F}" destId="{FF4E5768-A246-3242-A5F7-E4063E24FF80}" srcOrd="0" destOrd="0" presId="urn:microsoft.com/office/officeart/2005/8/layout/lProcess2"/>
    <dgm:cxn modelId="{1DD2A642-AC3E-A54C-B97E-2891360D1C4E}" type="presParOf" srcId="{55B55B28-43FA-AE40-B544-85DB9D96421F}" destId="{83D0B151-D394-B042-8381-B82A079C32BD}" srcOrd="1" destOrd="0" presId="urn:microsoft.com/office/officeart/2005/8/layout/lProcess2"/>
    <dgm:cxn modelId="{C7A04F02-7098-F542-BBAB-0A8350D78608}" type="presParOf" srcId="{55B55B28-43FA-AE40-B544-85DB9D96421F}" destId="{AAD0BCB5-A07D-354E-AAF1-ED47165E2EBA}" srcOrd="2"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D35D58D-E232-4A30-A6CC-E4B7D2E6A66E}" type="doc">
      <dgm:prSet loTypeId="urn:microsoft.com/office/officeart/2005/8/layout/lProcess2" loCatId="icon" qsTypeId="urn:microsoft.com/office/officeart/2005/8/quickstyle/simple1" qsCatId="simple" csTypeId="urn:microsoft.com/office/officeart/2005/8/colors/colorful3" csCatId="colorful" phldr="1"/>
      <dgm:spPr/>
      <dgm:t>
        <a:bodyPr/>
        <a:lstStyle/>
        <a:p>
          <a:endParaRPr lang="en-US"/>
        </a:p>
      </dgm:t>
    </dgm:pt>
    <dgm:pt modelId="{742E3D86-5327-448D-827A-488B8EC5F0C6}">
      <dgm:prSet phldrT="[Text]" phldr="0"/>
      <dgm:spPr/>
      <dgm:t>
        <a:bodyPr/>
        <a:lstStyle/>
        <a:p>
          <a:pPr rtl="0"/>
          <a:r>
            <a:rPr lang="en-US" b="1">
              <a:latin typeface="Calibri Light" panose="020F0302020204030204"/>
            </a:rPr>
            <a:t>Hard Attention</a:t>
          </a:r>
          <a:endParaRPr lang="en-US" b="1" i="0" u="none" strike="noStrike" cap="none" baseline="0" noProof="0">
            <a:latin typeface="Calibri Light"/>
            <a:cs typeface="Calibri Light"/>
          </a:endParaRPr>
        </a:p>
      </dgm:t>
    </dgm:pt>
    <dgm:pt modelId="{437B8A4D-7A9C-41AD-A5EE-DD74E7A996A9}" type="parTrans" cxnId="{4AFFB48C-B797-439B-893A-825684D81B19}">
      <dgm:prSet/>
      <dgm:spPr/>
      <dgm:t>
        <a:bodyPr/>
        <a:lstStyle/>
        <a:p>
          <a:endParaRPr lang="en-US"/>
        </a:p>
      </dgm:t>
    </dgm:pt>
    <dgm:pt modelId="{D229CAA6-9F59-4B92-86CC-ED4B367BDE5D}" type="sibTrans" cxnId="{4AFFB48C-B797-439B-893A-825684D81B19}">
      <dgm:prSet/>
      <dgm:spPr/>
      <dgm:t>
        <a:bodyPr/>
        <a:lstStyle/>
        <a:p>
          <a:endParaRPr lang="en-US"/>
        </a:p>
      </dgm:t>
    </dgm:pt>
    <dgm:pt modelId="{F0EBFCC0-1111-49D3-BD02-5FEF37E95356}">
      <dgm:prSet phldrT="[Text]" phldr="0"/>
      <dgm:spPr/>
      <dgm:t>
        <a:bodyPr/>
        <a:lstStyle/>
        <a:p>
          <a:pPr rtl="0"/>
          <a:r>
            <a:rPr lang="en-US" b="1">
              <a:latin typeface="Calibri Light" panose="020F0302020204030204"/>
            </a:rPr>
            <a:t>Soft Attention</a:t>
          </a:r>
          <a:endParaRPr lang="en-US" b="1"/>
        </a:p>
      </dgm:t>
    </dgm:pt>
    <dgm:pt modelId="{9E3B912F-10BF-4A6B-887A-EF8C990CC7EA}" type="parTrans" cxnId="{C2735574-C773-44BD-8179-AA7FBF7209EE}">
      <dgm:prSet/>
      <dgm:spPr/>
      <dgm:t>
        <a:bodyPr/>
        <a:lstStyle/>
        <a:p>
          <a:endParaRPr lang="en-US"/>
        </a:p>
      </dgm:t>
    </dgm:pt>
    <dgm:pt modelId="{988185E3-892B-4863-B716-1998A9C06F80}" type="sibTrans" cxnId="{C2735574-C773-44BD-8179-AA7FBF7209EE}">
      <dgm:prSet/>
      <dgm:spPr/>
      <dgm:t>
        <a:bodyPr/>
        <a:lstStyle/>
        <a:p>
          <a:endParaRPr lang="en-US"/>
        </a:p>
      </dgm:t>
    </dgm:pt>
    <dgm:pt modelId="{6F67AA99-1F74-4AAD-922B-788713A8AFD6}">
      <dgm:prSet phldrT="[Text]" phldr="0"/>
      <dgm:spPr/>
      <dgm:t>
        <a:bodyPr/>
        <a:lstStyle/>
        <a:p>
          <a:pPr algn="l"/>
          <a:r>
            <a:rPr lang="en-US"/>
            <a:t>Differentiable and amenable to standard backpropagation</a:t>
          </a:r>
        </a:p>
      </dgm:t>
    </dgm:pt>
    <dgm:pt modelId="{5A5EF085-C086-4AFF-8E00-A78F2A730E4E}" type="parTrans" cxnId="{AD194AAF-9337-418E-8845-339F0B37A2BE}">
      <dgm:prSet/>
      <dgm:spPr/>
      <dgm:t>
        <a:bodyPr/>
        <a:lstStyle/>
        <a:p>
          <a:endParaRPr lang="en-US"/>
        </a:p>
      </dgm:t>
    </dgm:pt>
    <dgm:pt modelId="{1C8C9CF2-3E79-4665-956F-8821642C5462}" type="sibTrans" cxnId="{AD194AAF-9337-418E-8845-339F0B37A2BE}">
      <dgm:prSet/>
      <dgm:spPr/>
      <dgm:t>
        <a:bodyPr/>
        <a:lstStyle/>
        <a:p>
          <a:endParaRPr lang="en-US"/>
        </a:p>
      </dgm:t>
    </dgm:pt>
    <dgm:pt modelId="{BE85ACC6-C3D8-4D77-BCA0-9FDAC41874EA}">
      <dgm:prSet phldr="0"/>
      <dgm:spPr>
        <a:blipFill>
          <a:blip xmlns:r="http://schemas.openxmlformats.org/officeDocument/2006/relationships" r:embed="rId1"/>
          <a:stretch>
            <a:fillRect l="-1905" t="-3509" r="-952" b="-12281"/>
          </a:stretch>
        </a:blipFill>
      </dgm:spPr>
      <dgm:t>
        <a:bodyPr/>
        <a:lstStyle/>
        <a:p>
          <a:r>
            <a:rPr lang="en-US">
              <a:noFill/>
            </a:rPr>
            <a:t> </a:t>
          </a:r>
        </a:p>
      </dgm:t>
    </dgm:pt>
    <dgm:pt modelId="{93A0AEFB-4FE7-421A-AA9D-A9CB13BDB4BB}" type="parTrans" cxnId="{FF53261F-AAA8-499D-84B3-1B42BE7287BF}">
      <dgm:prSet/>
      <dgm:spPr/>
      <dgm:t>
        <a:bodyPr/>
        <a:lstStyle/>
        <a:p>
          <a:endParaRPr lang="en-US"/>
        </a:p>
      </dgm:t>
    </dgm:pt>
    <dgm:pt modelId="{F1430189-8762-4697-9D40-ED07B7BFE816}" type="sibTrans" cxnId="{FF53261F-AAA8-499D-84B3-1B42BE7287BF}">
      <dgm:prSet/>
      <dgm:spPr/>
      <dgm:t>
        <a:bodyPr/>
        <a:lstStyle/>
        <a:p>
          <a:endParaRPr lang="en-US"/>
        </a:p>
      </dgm:t>
    </dgm:pt>
    <dgm:pt modelId="{51548624-23DC-41DE-A2D5-0233C67C0F00}">
      <dgm:prSet phldr="0"/>
      <dgm:spPr>
        <a:blipFill>
          <a:blip xmlns:r="http://schemas.openxmlformats.org/officeDocument/2006/relationships" r:embed="rId2"/>
          <a:stretch>
            <a:fillRect l="-1905" t="-3509" b="-12281"/>
          </a:stretch>
        </a:blipFill>
      </dgm:spPr>
      <dgm:t>
        <a:bodyPr/>
        <a:lstStyle/>
        <a:p>
          <a:r>
            <a:rPr lang="en-US">
              <a:noFill/>
            </a:rPr>
            <a:t> </a:t>
          </a:r>
        </a:p>
      </dgm:t>
    </dgm:pt>
    <dgm:pt modelId="{3A657AF7-F1AE-4ECF-8C31-5A0DBD06F77E}" type="parTrans" cxnId="{E03BDCA1-5174-4F11-ADF6-F1E44635AA13}">
      <dgm:prSet/>
      <dgm:spPr/>
      <dgm:t>
        <a:bodyPr/>
        <a:lstStyle/>
        <a:p>
          <a:endParaRPr lang="en-US"/>
        </a:p>
      </dgm:t>
    </dgm:pt>
    <dgm:pt modelId="{2DE6AEFA-E8BF-4F7B-990C-BABCEF387A47}" type="sibTrans" cxnId="{E03BDCA1-5174-4F11-ADF6-F1E44635AA13}">
      <dgm:prSet/>
      <dgm:spPr/>
      <dgm:t>
        <a:bodyPr/>
        <a:lstStyle/>
        <a:p>
          <a:endParaRPr lang="en-US"/>
        </a:p>
      </dgm:t>
    </dgm:pt>
    <dgm:pt modelId="{2268BD10-1C21-439A-89E8-A976D9B9F43F}">
      <dgm:prSet phldr="0"/>
      <dgm:spPr/>
      <dgm:t>
        <a:bodyPr/>
        <a:lstStyle/>
        <a:p>
          <a:pPr algn="l"/>
          <a:r>
            <a:rPr lang="en-US"/>
            <a:t>Monte-Carlo based sampling to compute the gradient</a:t>
          </a:r>
        </a:p>
      </dgm:t>
    </dgm:pt>
    <dgm:pt modelId="{B5F28557-4EA3-420D-A5F5-A059D844E0CD}" type="parTrans" cxnId="{2CB8CC5E-B293-4CDE-9128-13AB6EBE4998}">
      <dgm:prSet/>
      <dgm:spPr/>
      <dgm:t>
        <a:bodyPr/>
        <a:lstStyle/>
        <a:p>
          <a:endParaRPr lang="en-US"/>
        </a:p>
      </dgm:t>
    </dgm:pt>
    <dgm:pt modelId="{9405B9E3-CB5A-4BC2-90A1-3F7D33BBC530}" type="sibTrans" cxnId="{2CB8CC5E-B293-4CDE-9128-13AB6EBE4998}">
      <dgm:prSet/>
      <dgm:spPr/>
      <dgm:t>
        <a:bodyPr/>
        <a:lstStyle/>
        <a:p>
          <a:endParaRPr lang="en-US"/>
        </a:p>
      </dgm:t>
    </dgm:pt>
    <dgm:pt modelId="{3A6733D4-0BA6-684A-AA58-824B443E35F3}" type="pres">
      <dgm:prSet presAssocID="{AD35D58D-E232-4A30-A6CC-E4B7D2E6A66E}" presName="theList" presStyleCnt="0">
        <dgm:presLayoutVars>
          <dgm:dir/>
          <dgm:animLvl val="lvl"/>
          <dgm:resizeHandles val="exact"/>
        </dgm:presLayoutVars>
      </dgm:prSet>
      <dgm:spPr/>
    </dgm:pt>
    <dgm:pt modelId="{34FF88DB-E40B-DF45-AA01-1A0984274692}" type="pres">
      <dgm:prSet presAssocID="{F0EBFCC0-1111-49D3-BD02-5FEF37E95356}" presName="compNode" presStyleCnt="0"/>
      <dgm:spPr/>
    </dgm:pt>
    <dgm:pt modelId="{0630D68B-668F-BD48-B541-E74006F75969}" type="pres">
      <dgm:prSet presAssocID="{F0EBFCC0-1111-49D3-BD02-5FEF37E95356}" presName="aNode" presStyleLbl="bgShp" presStyleIdx="0" presStyleCnt="2"/>
      <dgm:spPr/>
    </dgm:pt>
    <dgm:pt modelId="{D751FF0F-DC82-CB4E-B8B3-025CC8BC3E9A}" type="pres">
      <dgm:prSet presAssocID="{F0EBFCC0-1111-49D3-BD02-5FEF37E95356}" presName="textNode" presStyleLbl="bgShp" presStyleIdx="0" presStyleCnt="2"/>
      <dgm:spPr/>
    </dgm:pt>
    <dgm:pt modelId="{36D04E72-1B01-F543-8CC8-0DE82B102617}" type="pres">
      <dgm:prSet presAssocID="{F0EBFCC0-1111-49D3-BD02-5FEF37E95356}" presName="compChildNode" presStyleCnt="0"/>
      <dgm:spPr/>
    </dgm:pt>
    <dgm:pt modelId="{FD335058-4A20-E645-B356-DCC520377709}" type="pres">
      <dgm:prSet presAssocID="{F0EBFCC0-1111-49D3-BD02-5FEF37E95356}" presName="theInnerList" presStyleCnt="0"/>
      <dgm:spPr/>
    </dgm:pt>
    <dgm:pt modelId="{70C34C10-3B15-314D-A9D5-25A0F86A57D7}" type="pres">
      <dgm:prSet presAssocID="{51548624-23DC-41DE-A2D5-0233C67C0F00}" presName="childNode" presStyleLbl="node1" presStyleIdx="0" presStyleCnt="4">
        <dgm:presLayoutVars>
          <dgm:bulletEnabled val="1"/>
        </dgm:presLayoutVars>
      </dgm:prSet>
      <dgm:spPr/>
    </dgm:pt>
    <dgm:pt modelId="{D0E50BE7-A88C-3C45-B456-4A6849A87F60}" type="pres">
      <dgm:prSet presAssocID="{51548624-23DC-41DE-A2D5-0233C67C0F00}" presName="aSpace2" presStyleCnt="0"/>
      <dgm:spPr/>
    </dgm:pt>
    <dgm:pt modelId="{9A87C456-95B2-6844-96BD-09359778554D}" type="pres">
      <dgm:prSet presAssocID="{6F67AA99-1F74-4AAD-922B-788713A8AFD6}" presName="childNode" presStyleLbl="node1" presStyleIdx="1" presStyleCnt="4">
        <dgm:presLayoutVars>
          <dgm:bulletEnabled val="1"/>
        </dgm:presLayoutVars>
      </dgm:prSet>
      <dgm:spPr/>
    </dgm:pt>
    <dgm:pt modelId="{244E434B-23A2-5A4D-8EC1-0A862A77580B}" type="pres">
      <dgm:prSet presAssocID="{F0EBFCC0-1111-49D3-BD02-5FEF37E95356}" presName="aSpace" presStyleCnt="0"/>
      <dgm:spPr/>
    </dgm:pt>
    <dgm:pt modelId="{D44DDDD1-8EAE-EA4F-B396-A8B889AB669D}" type="pres">
      <dgm:prSet presAssocID="{742E3D86-5327-448D-827A-488B8EC5F0C6}" presName="compNode" presStyleCnt="0"/>
      <dgm:spPr/>
    </dgm:pt>
    <dgm:pt modelId="{73A18AC9-DBF2-E64A-AA84-929C9E13E7EA}" type="pres">
      <dgm:prSet presAssocID="{742E3D86-5327-448D-827A-488B8EC5F0C6}" presName="aNode" presStyleLbl="bgShp" presStyleIdx="1" presStyleCnt="2"/>
      <dgm:spPr/>
    </dgm:pt>
    <dgm:pt modelId="{DE2F1A3A-E780-4447-9884-F34F64F9D4E5}" type="pres">
      <dgm:prSet presAssocID="{742E3D86-5327-448D-827A-488B8EC5F0C6}" presName="textNode" presStyleLbl="bgShp" presStyleIdx="1" presStyleCnt="2"/>
      <dgm:spPr/>
    </dgm:pt>
    <dgm:pt modelId="{EF127D08-A76D-C446-AD25-0E4CE903ED8F}" type="pres">
      <dgm:prSet presAssocID="{742E3D86-5327-448D-827A-488B8EC5F0C6}" presName="compChildNode" presStyleCnt="0"/>
      <dgm:spPr/>
    </dgm:pt>
    <dgm:pt modelId="{55B55B28-43FA-AE40-B544-85DB9D96421F}" type="pres">
      <dgm:prSet presAssocID="{742E3D86-5327-448D-827A-488B8EC5F0C6}" presName="theInnerList" presStyleCnt="0"/>
      <dgm:spPr/>
    </dgm:pt>
    <dgm:pt modelId="{FF4E5768-A246-3242-A5F7-E4063E24FF80}" type="pres">
      <dgm:prSet presAssocID="{BE85ACC6-C3D8-4D77-BCA0-9FDAC41874EA}" presName="childNode" presStyleLbl="node1" presStyleIdx="2" presStyleCnt="4">
        <dgm:presLayoutVars>
          <dgm:bulletEnabled val="1"/>
        </dgm:presLayoutVars>
      </dgm:prSet>
      <dgm:spPr/>
    </dgm:pt>
    <dgm:pt modelId="{83D0B151-D394-B042-8381-B82A079C32BD}" type="pres">
      <dgm:prSet presAssocID="{BE85ACC6-C3D8-4D77-BCA0-9FDAC41874EA}" presName="aSpace2" presStyleCnt="0"/>
      <dgm:spPr/>
    </dgm:pt>
    <dgm:pt modelId="{AAD0BCB5-A07D-354E-AAF1-ED47165E2EBA}" type="pres">
      <dgm:prSet presAssocID="{2268BD10-1C21-439A-89E8-A976D9B9F43F}" presName="childNode" presStyleLbl="node1" presStyleIdx="3" presStyleCnt="4">
        <dgm:presLayoutVars>
          <dgm:bulletEnabled val="1"/>
        </dgm:presLayoutVars>
      </dgm:prSet>
      <dgm:spPr/>
    </dgm:pt>
  </dgm:ptLst>
  <dgm:cxnLst>
    <dgm:cxn modelId="{FF53261F-AAA8-499D-84B3-1B42BE7287BF}" srcId="{742E3D86-5327-448D-827A-488B8EC5F0C6}" destId="{BE85ACC6-C3D8-4D77-BCA0-9FDAC41874EA}" srcOrd="0" destOrd="0" parTransId="{93A0AEFB-4FE7-421A-AA9D-A9CB13BDB4BB}" sibTransId="{F1430189-8762-4697-9D40-ED07B7BFE816}"/>
    <dgm:cxn modelId="{7458DE27-E7FA-454C-9681-D00444B8BAEE}" type="presOf" srcId="{742E3D86-5327-448D-827A-488B8EC5F0C6}" destId="{DE2F1A3A-E780-4447-9884-F34F64F9D4E5}" srcOrd="1" destOrd="0" presId="urn:microsoft.com/office/officeart/2005/8/layout/lProcess2"/>
    <dgm:cxn modelId="{47ACFF2B-0774-FD46-92C0-2688B0161026}" type="presOf" srcId="{6F67AA99-1F74-4AAD-922B-788713A8AFD6}" destId="{9A87C456-95B2-6844-96BD-09359778554D}" srcOrd="0" destOrd="0" presId="urn:microsoft.com/office/officeart/2005/8/layout/lProcess2"/>
    <dgm:cxn modelId="{44731330-F6D5-B249-9343-1E8CA0F1A8B6}" type="presOf" srcId="{742E3D86-5327-448D-827A-488B8EC5F0C6}" destId="{73A18AC9-DBF2-E64A-AA84-929C9E13E7EA}" srcOrd="0" destOrd="0" presId="urn:microsoft.com/office/officeart/2005/8/layout/lProcess2"/>
    <dgm:cxn modelId="{76535730-1069-8449-925A-8A990DFC55EA}" type="presOf" srcId="{F0EBFCC0-1111-49D3-BD02-5FEF37E95356}" destId="{0630D68B-668F-BD48-B541-E74006F75969}" srcOrd="0" destOrd="0" presId="urn:microsoft.com/office/officeart/2005/8/layout/lProcess2"/>
    <dgm:cxn modelId="{7A096F36-AA28-8F46-87F4-7746DF9F374E}" type="presOf" srcId="{F0EBFCC0-1111-49D3-BD02-5FEF37E95356}" destId="{D751FF0F-DC82-CB4E-B8B3-025CC8BC3E9A}" srcOrd="1" destOrd="0" presId="urn:microsoft.com/office/officeart/2005/8/layout/lProcess2"/>
    <dgm:cxn modelId="{2CB8CC5E-B293-4CDE-9128-13AB6EBE4998}" srcId="{742E3D86-5327-448D-827A-488B8EC5F0C6}" destId="{2268BD10-1C21-439A-89E8-A976D9B9F43F}" srcOrd="1" destOrd="0" parTransId="{B5F28557-4EA3-420D-A5F5-A059D844E0CD}" sibTransId="{9405B9E3-CB5A-4BC2-90A1-3F7D33BBC530}"/>
    <dgm:cxn modelId="{C708175F-58E2-C947-B980-6A08B9724E20}" type="presOf" srcId="{BE85ACC6-C3D8-4D77-BCA0-9FDAC41874EA}" destId="{FF4E5768-A246-3242-A5F7-E4063E24FF80}" srcOrd="0" destOrd="0" presId="urn:microsoft.com/office/officeart/2005/8/layout/lProcess2"/>
    <dgm:cxn modelId="{C2735574-C773-44BD-8179-AA7FBF7209EE}" srcId="{AD35D58D-E232-4A30-A6CC-E4B7D2E6A66E}" destId="{F0EBFCC0-1111-49D3-BD02-5FEF37E95356}" srcOrd="0" destOrd="0" parTransId="{9E3B912F-10BF-4A6B-887A-EF8C990CC7EA}" sibTransId="{988185E3-892B-4863-B716-1998A9C06F80}"/>
    <dgm:cxn modelId="{4AFFB48C-B797-439B-893A-825684D81B19}" srcId="{AD35D58D-E232-4A30-A6CC-E4B7D2E6A66E}" destId="{742E3D86-5327-448D-827A-488B8EC5F0C6}" srcOrd="1" destOrd="0" parTransId="{437B8A4D-7A9C-41AD-A5EE-DD74E7A996A9}" sibTransId="{D229CAA6-9F59-4B92-86CC-ED4B367BDE5D}"/>
    <dgm:cxn modelId="{CB7BF298-84AE-6D4D-83A9-A8FB6301DCAD}" type="presOf" srcId="{51548624-23DC-41DE-A2D5-0233C67C0F00}" destId="{70C34C10-3B15-314D-A9D5-25A0F86A57D7}" srcOrd="0" destOrd="0" presId="urn:microsoft.com/office/officeart/2005/8/layout/lProcess2"/>
    <dgm:cxn modelId="{E03BDCA1-5174-4F11-ADF6-F1E44635AA13}" srcId="{F0EBFCC0-1111-49D3-BD02-5FEF37E95356}" destId="{51548624-23DC-41DE-A2D5-0233C67C0F00}" srcOrd="0" destOrd="0" parTransId="{3A657AF7-F1AE-4ECF-8C31-5A0DBD06F77E}" sibTransId="{2DE6AEFA-E8BF-4F7B-990C-BABCEF387A47}"/>
    <dgm:cxn modelId="{AD194AAF-9337-418E-8845-339F0B37A2BE}" srcId="{F0EBFCC0-1111-49D3-BD02-5FEF37E95356}" destId="{6F67AA99-1F74-4AAD-922B-788713A8AFD6}" srcOrd="1" destOrd="0" parTransId="{5A5EF085-C086-4AFF-8E00-A78F2A730E4E}" sibTransId="{1C8C9CF2-3E79-4665-956F-8821642C5462}"/>
    <dgm:cxn modelId="{7E4AACB2-1221-D546-BCAD-D1839A65A79F}" type="presOf" srcId="{2268BD10-1C21-439A-89E8-A976D9B9F43F}" destId="{AAD0BCB5-A07D-354E-AAF1-ED47165E2EBA}" srcOrd="0" destOrd="0" presId="urn:microsoft.com/office/officeart/2005/8/layout/lProcess2"/>
    <dgm:cxn modelId="{E31FE4E7-1970-1745-A21C-F4F181733F2C}" type="presOf" srcId="{AD35D58D-E232-4A30-A6CC-E4B7D2E6A66E}" destId="{3A6733D4-0BA6-684A-AA58-824B443E35F3}" srcOrd="0" destOrd="0" presId="urn:microsoft.com/office/officeart/2005/8/layout/lProcess2"/>
    <dgm:cxn modelId="{5B1EBE10-C9ED-A54A-86C7-A8F31F36AFD8}" type="presParOf" srcId="{3A6733D4-0BA6-684A-AA58-824B443E35F3}" destId="{34FF88DB-E40B-DF45-AA01-1A0984274692}" srcOrd="0" destOrd="0" presId="urn:microsoft.com/office/officeart/2005/8/layout/lProcess2"/>
    <dgm:cxn modelId="{D2E7A121-8C2A-404E-88AB-6F344D97895C}" type="presParOf" srcId="{34FF88DB-E40B-DF45-AA01-1A0984274692}" destId="{0630D68B-668F-BD48-B541-E74006F75969}" srcOrd="0" destOrd="0" presId="urn:microsoft.com/office/officeart/2005/8/layout/lProcess2"/>
    <dgm:cxn modelId="{C9E92213-7382-D74B-9DD2-CE5F57A2E2CD}" type="presParOf" srcId="{34FF88DB-E40B-DF45-AA01-1A0984274692}" destId="{D751FF0F-DC82-CB4E-B8B3-025CC8BC3E9A}" srcOrd="1" destOrd="0" presId="urn:microsoft.com/office/officeart/2005/8/layout/lProcess2"/>
    <dgm:cxn modelId="{17C62E9E-7F2E-8048-A560-07F8AB452C0A}" type="presParOf" srcId="{34FF88DB-E40B-DF45-AA01-1A0984274692}" destId="{36D04E72-1B01-F543-8CC8-0DE82B102617}" srcOrd="2" destOrd="0" presId="urn:microsoft.com/office/officeart/2005/8/layout/lProcess2"/>
    <dgm:cxn modelId="{65FB6F89-5E45-7D4E-8848-D1C50F01B9A1}" type="presParOf" srcId="{36D04E72-1B01-F543-8CC8-0DE82B102617}" destId="{FD335058-4A20-E645-B356-DCC520377709}" srcOrd="0" destOrd="0" presId="urn:microsoft.com/office/officeart/2005/8/layout/lProcess2"/>
    <dgm:cxn modelId="{F60FEF38-4844-3748-957E-7A6928487076}" type="presParOf" srcId="{FD335058-4A20-E645-B356-DCC520377709}" destId="{70C34C10-3B15-314D-A9D5-25A0F86A57D7}" srcOrd="0" destOrd="0" presId="urn:microsoft.com/office/officeart/2005/8/layout/lProcess2"/>
    <dgm:cxn modelId="{BF598390-1B80-2047-8E5B-0C58C736B745}" type="presParOf" srcId="{FD335058-4A20-E645-B356-DCC520377709}" destId="{D0E50BE7-A88C-3C45-B456-4A6849A87F60}" srcOrd="1" destOrd="0" presId="urn:microsoft.com/office/officeart/2005/8/layout/lProcess2"/>
    <dgm:cxn modelId="{8A12B37A-53F2-944D-A06B-943CED17E173}" type="presParOf" srcId="{FD335058-4A20-E645-B356-DCC520377709}" destId="{9A87C456-95B2-6844-96BD-09359778554D}" srcOrd="2" destOrd="0" presId="urn:microsoft.com/office/officeart/2005/8/layout/lProcess2"/>
    <dgm:cxn modelId="{D35181BC-057C-E448-A1A8-24EB7792A045}" type="presParOf" srcId="{3A6733D4-0BA6-684A-AA58-824B443E35F3}" destId="{244E434B-23A2-5A4D-8EC1-0A862A77580B}" srcOrd="1" destOrd="0" presId="urn:microsoft.com/office/officeart/2005/8/layout/lProcess2"/>
    <dgm:cxn modelId="{D9D8B004-7C13-2247-AA4A-31460008D75A}" type="presParOf" srcId="{3A6733D4-0BA6-684A-AA58-824B443E35F3}" destId="{D44DDDD1-8EAE-EA4F-B396-A8B889AB669D}" srcOrd="2" destOrd="0" presId="urn:microsoft.com/office/officeart/2005/8/layout/lProcess2"/>
    <dgm:cxn modelId="{5AF23B18-69EF-FA49-A04B-C47926011E4A}" type="presParOf" srcId="{D44DDDD1-8EAE-EA4F-B396-A8B889AB669D}" destId="{73A18AC9-DBF2-E64A-AA84-929C9E13E7EA}" srcOrd="0" destOrd="0" presId="urn:microsoft.com/office/officeart/2005/8/layout/lProcess2"/>
    <dgm:cxn modelId="{592FB86D-F411-6643-97D8-D3311EE9CCE7}" type="presParOf" srcId="{D44DDDD1-8EAE-EA4F-B396-A8B889AB669D}" destId="{DE2F1A3A-E780-4447-9884-F34F64F9D4E5}" srcOrd="1" destOrd="0" presId="urn:microsoft.com/office/officeart/2005/8/layout/lProcess2"/>
    <dgm:cxn modelId="{4E53FBD2-ABA7-064D-9340-FFE519983160}" type="presParOf" srcId="{D44DDDD1-8EAE-EA4F-B396-A8B889AB669D}" destId="{EF127D08-A76D-C446-AD25-0E4CE903ED8F}" srcOrd="2" destOrd="0" presId="urn:microsoft.com/office/officeart/2005/8/layout/lProcess2"/>
    <dgm:cxn modelId="{35E7B198-B876-CA42-AF99-E00376B604E9}" type="presParOf" srcId="{EF127D08-A76D-C446-AD25-0E4CE903ED8F}" destId="{55B55B28-43FA-AE40-B544-85DB9D96421F}" srcOrd="0" destOrd="0" presId="urn:microsoft.com/office/officeart/2005/8/layout/lProcess2"/>
    <dgm:cxn modelId="{03A3716F-257D-CA49-A956-A414FA59CE18}" type="presParOf" srcId="{55B55B28-43FA-AE40-B544-85DB9D96421F}" destId="{FF4E5768-A246-3242-A5F7-E4063E24FF80}" srcOrd="0" destOrd="0" presId="urn:microsoft.com/office/officeart/2005/8/layout/lProcess2"/>
    <dgm:cxn modelId="{1DD2A642-AC3E-A54C-B97E-2891360D1C4E}" type="presParOf" srcId="{55B55B28-43FA-AE40-B544-85DB9D96421F}" destId="{83D0B151-D394-B042-8381-B82A079C32BD}" srcOrd="1" destOrd="0" presId="urn:microsoft.com/office/officeart/2005/8/layout/lProcess2"/>
    <dgm:cxn modelId="{C7A04F02-7098-F542-BBAB-0A8350D78608}" type="presParOf" srcId="{55B55B28-43FA-AE40-B544-85DB9D96421F}" destId="{AAD0BCB5-A07D-354E-AAF1-ED47165E2EBA}" srcOrd="2"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2FB7359-5B6E-4E49-9E2B-A1A94BB2477D}" type="doc">
      <dgm:prSet loTypeId="urn:microsoft.com/office/officeart/2005/8/layout/list1" loCatId="" qsTypeId="urn:microsoft.com/office/officeart/2005/8/quickstyle/simple1" qsCatId="simple" csTypeId="urn:microsoft.com/office/officeart/2005/8/colors/colorful3" csCatId="colorful" phldr="1"/>
      <dgm:spPr/>
      <dgm:t>
        <a:bodyPr/>
        <a:lstStyle/>
        <a:p>
          <a:endParaRPr lang="en-US"/>
        </a:p>
      </dgm:t>
    </dgm:pt>
    <dgm:pt modelId="{E92451AC-6C9D-1047-B640-D52B5C53EE6C}">
      <dgm:prSet phldrT="[Text]"/>
      <dgm:spPr/>
      <dgm:t>
        <a:bodyPr/>
        <a:lstStyle/>
        <a:p>
          <a:r>
            <a:rPr lang="en-US">
              <a:ea typeface="+mn-lt"/>
              <a:cs typeface="+mn-lt"/>
            </a:rPr>
            <a:t>Objective function: L</a:t>
          </a:r>
          <a:r>
            <a:rPr lang="en-US" baseline="-25000">
              <a:ea typeface="+mn-lt"/>
              <a:cs typeface="+mn-lt"/>
            </a:rPr>
            <a:t>s</a:t>
          </a:r>
          <a:r>
            <a:rPr lang="en-US">
              <a:ea typeface="+mn-lt"/>
              <a:cs typeface="+mn-lt"/>
            </a:rPr>
            <a:t> </a:t>
          </a:r>
          <a:endParaRPr lang="en-US" dirty="0"/>
        </a:p>
      </dgm:t>
    </dgm:pt>
    <dgm:pt modelId="{CE8385FE-BCD9-1A42-A1DE-99965DCCE3BA}" type="parTrans" cxnId="{3C96DBFE-74DD-CD4C-8BC9-10697F3414EE}">
      <dgm:prSet/>
      <dgm:spPr/>
      <dgm:t>
        <a:bodyPr/>
        <a:lstStyle/>
        <a:p>
          <a:endParaRPr lang="en-US"/>
        </a:p>
      </dgm:t>
    </dgm:pt>
    <dgm:pt modelId="{72FA8876-A846-9D45-9870-BAFDCC367B22}" type="sibTrans" cxnId="{3C96DBFE-74DD-CD4C-8BC9-10697F3414EE}">
      <dgm:prSet/>
      <dgm:spPr/>
      <dgm:t>
        <a:bodyPr/>
        <a:lstStyle/>
        <a:p>
          <a:endParaRPr lang="en-US"/>
        </a:p>
      </dgm:t>
    </dgm:pt>
    <mc:AlternateContent xmlns:mc="http://schemas.openxmlformats.org/markup-compatibility/2006" xmlns:a14="http://schemas.microsoft.com/office/drawing/2010/main">
      <mc:Choice Requires="a14">
        <dgm:pt modelId="{E374F27C-AA56-1E42-AC56-68167639FC74}">
          <dgm:prSet/>
          <dgm:spPr/>
          <dgm: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func>
                  </m:oMath>
                </m:oMathPara>
              </a14:m>
              <a:endParaRPr lang="en-US" dirty="0">
                <a:ea typeface="+mn-lt"/>
                <a:cs typeface="+mn-lt"/>
              </a:endParaRPr>
            </a:p>
          </dgm:t>
        </dgm:pt>
      </mc:Choice>
      <mc:Fallback xmlns="">
        <dgm:pt modelId="{E374F27C-AA56-1E42-AC56-68167639FC74}">
          <dgm:prSet/>
          <dgm:spPr/>
          <dgm:t>
            <a:bodyPr/>
            <a:lstStyle/>
            <a:p>
              <a:r>
                <a:rPr lang="en-US" b="0" i="0">
                  <a:latin typeface="Cambria Math" panose="02040503050406030204" pitchFamily="18" charset="0"/>
                </a:rPr>
                <a:t>log⁡〖𝑝(𝑦|𝑎)〗</a:t>
              </a:r>
              <a:endParaRPr lang="en-US" dirty="0">
                <a:ea typeface="+mn-lt"/>
                <a:cs typeface="+mn-lt"/>
              </a:endParaRPr>
            </a:p>
          </dgm:t>
        </dgm:pt>
      </mc:Fallback>
    </mc:AlternateContent>
    <dgm:pt modelId="{08CF4CDA-2FC9-9246-8FA9-77E4CD4AD645}" type="parTrans" cxnId="{7BAE0DE0-B84F-6B41-8F96-B47749104641}">
      <dgm:prSet/>
      <dgm:spPr/>
      <dgm:t>
        <a:bodyPr/>
        <a:lstStyle/>
        <a:p>
          <a:endParaRPr lang="en-US"/>
        </a:p>
      </dgm:t>
    </dgm:pt>
    <dgm:pt modelId="{E440FA73-0845-3C48-98D7-F1CBDE27D7E1}" type="sibTrans" cxnId="{7BAE0DE0-B84F-6B41-8F96-B47749104641}">
      <dgm:prSet/>
      <dgm:spPr/>
      <dgm:t>
        <a:bodyPr/>
        <a:lstStyle/>
        <a:p>
          <a:endParaRPr lang="en-US"/>
        </a:p>
      </dgm:t>
    </dgm:pt>
    <dgm:pt modelId="{B39C7462-69A4-A34B-9C61-AA038719E81E}">
      <dgm:prSet/>
      <dgm:spPr/>
      <dgm:t>
        <a:bodyPr/>
        <a:lstStyle/>
        <a:p>
          <a:r>
            <a:rPr lang="en-US" dirty="0">
              <a:ea typeface="+mn-lt"/>
              <a:cs typeface="+mn-lt"/>
            </a:rPr>
            <a:t>Hard to compute</a:t>
          </a:r>
          <a:endParaRPr lang="en-US" dirty="0">
            <a:cs typeface="Calibri" panose="020F0502020204030204"/>
          </a:endParaRPr>
        </a:p>
      </dgm:t>
    </dgm:pt>
    <dgm:pt modelId="{F334CC66-13EA-A84D-8F82-5CF614BBBFA6}" type="parTrans" cxnId="{0BEECBED-FB17-3646-8E15-F26952415352}">
      <dgm:prSet/>
      <dgm:spPr/>
      <dgm:t>
        <a:bodyPr/>
        <a:lstStyle/>
        <a:p>
          <a:endParaRPr lang="en-US"/>
        </a:p>
      </dgm:t>
    </dgm:pt>
    <dgm:pt modelId="{8BCE0DA7-C439-2A40-96E5-5049D3198F58}" type="sibTrans" cxnId="{0BEECBED-FB17-3646-8E15-F26952415352}">
      <dgm:prSet/>
      <dgm:spPr/>
      <dgm:t>
        <a:bodyPr/>
        <a:lstStyle/>
        <a:p>
          <a:endParaRPr lang="en-US"/>
        </a:p>
      </dgm:t>
    </dgm:pt>
    <dgm:pt modelId="{D2F8E060-6F16-0740-81CA-59E4235522B5}">
      <dgm:prSet phldrT="[Text]"/>
      <dgm:spPr/>
      <dgm:t>
        <a:bodyPr/>
        <a:lstStyle/>
        <a:p>
          <a:r>
            <a:rPr lang="en-US" dirty="0">
              <a:cs typeface="Calibri" panose="020F0502020204030204"/>
            </a:rPr>
            <a:t>L</a:t>
          </a:r>
          <a:r>
            <a:rPr lang="en-US" dirty="0">
              <a:ea typeface="+mn-lt"/>
              <a:cs typeface="+mn-lt"/>
            </a:rPr>
            <a:t>ocation where the model focuses on when generating the </a:t>
          </a:r>
          <a:r>
            <a:rPr lang="en-US" dirty="0" err="1">
              <a:ea typeface="+mn-lt"/>
              <a:cs typeface="+mn-lt"/>
            </a:rPr>
            <a:t>t</a:t>
          </a:r>
          <a:r>
            <a:rPr lang="en-US" baseline="30000" dirty="0" err="1">
              <a:ea typeface="+mn-lt"/>
              <a:cs typeface="+mn-lt"/>
            </a:rPr>
            <a:t>th</a:t>
          </a:r>
          <a:r>
            <a:rPr lang="en-US" dirty="0">
              <a:ea typeface="+mn-lt"/>
              <a:cs typeface="+mn-lt"/>
            </a:rPr>
            <a:t> word</a:t>
          </a:r>
          <a:endParaRPr lang="en-US" dirty="0">
            <a:cs typeface="Calibri" panose="020F0502020204030204"/>
          </a:endParaRPr>
        </a:p>
      </dgm:t>
    </dgm:pt>
    <dgm:pt modelId="{A167E115-89BF-6640-803B-7DC157242FDB}" type="parTrans" cxnId="{B413359F-B625-D84B-9010-17D89F116805}">
      <dgm:prSet/>
      <dgm:spPr/>
      <dgm:t>
        <a:bodyPr/>
        <a:lstStyle/>
        <a:p>
          <a:endParaRPr lang="en-US"/>
        </a:p>
      </dgm:t>
    </dgm:pt>
    <dgm:pt modelId="{8A090703-9ACA-FD4A-AF22-4EFFC3D0009D}" type="sibTrans" cxnId="{B413359F-B625-D84B-9010-17D89F116805}">
      <dgm:prSet/>
      <dgm:spPr/>
      <dgm:t>
        <a:bodyPr/>
        <a:lstStyle/>
        <a:p>
          <a:endParaRPr lang="en-US"/>
        </a:p>
      </dgm:t>
    </dgm:pt>
    <dgm:pt modelId="{402B49E4-8622-E642-9450-0C65513700E5}">
      <dgm:prSet phldrT="[Text]"/>
      <dgm:spPr/>
      <dgm:t>
        <a:bodyPr/>
        <a:lstStyle/>
        <a:p>
          <a:r>
            <a:rPr lang="en-US" dirty="0">
              <a:cs typeface="Calibri" panose="020F0502020204030204"/>
            </a:rPr>
            <a:t>Latent Variable: </a:t>
          </a:r>
          <a:r>
            <a:rPr lang="en-US" dirty="0" err="1">
              <a:ea typeface="+mn-lt"/>
              <a:cs typeface="+mn-lt"/>
            </a:rPr>
            <a:t>s</a:t>
          </a:r>
          <a:r>
            <a:rPr lang="en-US" baseline="-25000" dirty="0" err="1">
              <a:ea typeface="+mn-lt"/>
              <a:cs typeface="+mn-lt"/>
            </a:rPr>
            <a:t>t</a:t>
          </a:r>
          <a:endParaRPr lang="en-US" dirty="0">
            <a:cs typeface="Calibri" panose="020F0502020204030204"/>
          </a:endParaRPr>
        </a:p>
      </dgm:t>
    </dgm:pt>
    <dgm:pt modelId="{055549CB-6ED3-D34D-BCF4-BB055A9446C4}" type="parTrans" cxnId="{B49C7997-2867-7E4A-80F2-BC940A4C2B64}">
      <dgm:prSet/>
      <dgm:spPr/>
      <dgm:t>
        <a:bodyPr/>
        <a:lstStyle/>
        <a:p>
          <a:endParaRPr lang="en-US"/>
        </a:p>
      </dgm:t>
    </dgm:pt>
    <dgm:pt modelId="{BEA1F129-DA7B-DC4C-8858-77E410A1D4F1}" type="sibTrans" cxnId="{B49C7997-2867-7E4A-80F2-BC940A4C2B64}">
      <dgm:prSet/>
      <dgm:spPr/>
      <dgm:t>
        <a:bodyPr/>
        <a:lstStyle/>
        <a:p>
          <a:endParaRPr lang="en-US"/>
        </a:p>
      </dgm:t>
    </dgm:pt>
    <dgm:pt modelId="{47AC16C8-95D9-5547-AB23-9E081E8BB831}">
      <dgm:prSet/>
      <dgm:spPr/>
      <dgm:t>
        <a:bodyPr/>
        <a:lstStyle/>
        <a:p>
          <a:r>
            <a:rPr lang="en-US" dirty="0">
              <a:ea typeface="+mn-lt"/>
              <a:cs typeface="+mn-lt"/>
            </a:rPr>
            <a:t>Likelihood of observing words </a:t>
          </a:r>
          <a:r>
            <a:rPr lang="en-US" i="1" dirty="0">
              <a:ea typeface="+mn-lt"/>
              <a:cs typeface="+mn-lt"/>
            </a:rPr>
            <a:t>y</a:t>
          </a:r>
          <a:r>
            <a:rPr lang="en-US" dirty="0">
              <a:ea typeface="+mn-lt"/>
              <a:cs typeface="+mn-lt"/>
            </a:rPr>
            <a:t> given image feature</a:t>
          </a:r>
          <a:r>
            <a:rPr lang="en-US" i="1" dirty="0">
              <a:ea typeface="+mn-lt"/>
              <a:cs typeface="+mn-lt"/>
            </a:rPr>
            <a:t> a</a:t>
          </a:r>
          <a:endParaRPr lang="en-US" dirty="0">
            <a:ea typeface="+mn-lt"/>
            <a:cs typeface="+mn-lt"/>
          </a:endParaRPr>
        </a:p>
      </dgm:t>
    </dgm:pt>
    <dgm:pt modelId="{D10B1C38-EF0F-AF47-B378-208F3A3A4183}" type="parTrans" cxnId="{321B393E-40BA-F547-BF91-8E08A380CA0D}">
      <dgm:prSet/>
      <dgm:spPr/>
      <dgm:t>
        <a:bodyPr/>
        <a:lstStyle/>
        <a:p>
          <a:endParaRPr lang="en-US"/>
        </a:p>
      </dgm:t>
    </dgm:pt>
    <dgm:pt modelId="{998A52D7-1BD5-3048-BD49-6B5915A66231}" type="sibTrans" cxnId="{321B393E-40BA-F547-BF91-8E08A380CA0D}">
      <dgm:prSet/>
      <dgm:spPr/>
      <dgm:t>
        <a:bodyPr/>
        <a:lstStyle/>
        <a:p>
          <a:endParaRPr lang="en-US"/>
        </a:p>
      </dgm:t>
    </dgm:pt>
    <dgm:pt modelId="{8189B213-6FFA-A445-9426-49E113EA4761}">
      <dgm:prSet/>
      <dgm:spPr/>
      <dgm:t>
        <a:bodyPr/>
        <a:lstStyle/>
        <a:p>
          <a:r>
            <a:rPr lang="en-US" dirty="0">
              <a:ea typeface="+mn-lt"/>
              <a:cs typeface="+mn-lt"/>
            </a:rPr>
            <a:t>Optimize the variational lower bound instead</a:t>
          </a:r>
          <a:endParaRPr lang="en-US" dirty="0">
            <a:cs typeface="Calibri" panose="020F0502020204030204"/>
          </a:endParaRPr>
        </a:p>
      </dgm:t>
    </dgm:pt>
    <dgm:pt modelId="{3E65D5CA-EA59-E747-B7B9-E2C1DD506737}" type="parTrans" cxnId="{92ED7414-E1E8-A748-9F2D-6041198B36CE}">
      <dgm:prSet/>
      <dgm:spPr/>
      <dgm:t>
        <a:bodyPr/>
        <a:lstStyle/>
        <a:p>
          <a:endParaRPr lang="en-US"/>
        </a:p>
      </dgm:t>
    </dgm:pt>
    <dgm:pt modelId="{79ADF8C8-178C-8141-9182-7BB1D6214118}" type="sibTrans" cxnId="{92ED7414-E1E8-A748-9F2D-6041198B36CE}">
      <dgm:prSet/>
      <dgm:spPr/>
      <dgm:t>
        <a:bodyPr/>
        <a:lstStyle/>
        <a:p>
          <a:endParaRPr lang="en-US"/>
        </a:p>
      </dgm:t>
    </dgm:pt>
    <dgm:pt modelId="{65BBB5C9-D6AE-3B49-8C63-DCBDE45C3DAB}" type="pres">
      <dgm:prSet presAssocID="{32FB7359-5B6E-4E49-9E2B-A1A94BB2477D}" presName="linear" presStyleCnt="0">
        <dgm:presLayoutVars>
          <dgm:dir/>
          <dgm:animLvl val="lvl"/>
          <dgm:resizeHandles val="exact"/>
        </dgm:presLayoutVars>
      </dgm:prSet>
      <dgm:spPr/>
    </dgm:pt>
    <dgm:pt modelId="{92269DF3-E0C7-6B46-974E-2A63AB252CBC}" type="pres">
      <dgm:prSet presAssocID="{E92451AC-6C9D-1047-B640-D52B5C53EE6C}" presName="parentLin" presStyleCnt="0"/>
      <dgm:spPr/>
    </dgm:pt>
    <dgm:pt modelId="{ACD070DF-51C8-4841-B6D8-5FFAD6DCCE69}" type="pres">
      <dgm:prSet presAssocID="{E92451AC-6C9D-1047-B640-D52B5C53EE6C}" presName="parentLeftMargin" presStyleLbl="node1" presStyleIdx="0" presStyleCnt="2"/>
      <dgm:spPr/>
    </dgm:pt>
    <dgm:pt modelId="{85955B02-418A-1D4E-9FA1-88B7365F3161}" type="pres">
      <dgm:prSet presAssocID="{E92451AC-6C9D-1047-B640-D52B5C53EE6C}" presName="parentText" presStyleLbl="node1" presStyleIdx="0" presStyleCnt="2">
        <dgm:presLayoutVars>
          <dgm:chMax val="0"/>
          <dgm:bulletEnabled val="1"/>
        </dgm:presLayoutVars>
      </dgm:prSet>
      <dgm:spPr/>
    </dgm:pt>
    <dgm:pt modelId="{C9CE70C0-C93B-2D4C-B61A-398025CB50C2}" type="pres">
      <dgm:prSet presAssocID="{E92451AC-6C9D-1047-B640-D52B5C53EE6C}" presName="negativeSpace" presStyleCnt="0"/>
      <dgm:spPr/>
    </dgm:pt>
    <dgm:pt modelId="{B99D8E45-110F-5C4F-82C2-19EE09ACDD5A}" type="pres">
      <dgm:prSet presAssocID="{E92451AC-6C9D-1047-B640-D52B5C53EE6C}" presName="childText" presStyleLbl="conFgAcc1" presStyleIdx="0" presStyleCnt="2">
        <dgm:presLayoutVars>
          <dgm:bulletEnabled val="1"/>
        </dgm:presLayoutVars>
      </dgm:prSet>
      <dgm:spPr/>
    </dgm:pt>
    <dgm:pt modelId="{C9777FA1-0CA7-4442-B30A-DC919F4B2C07}" type="pres">
      <dgm:prSet presAssocID="{72FA8876-A846-9D45-9870-BAFDCC367B22}" presName="spaceBetweenRectangles" presStyleCnt="0"/>
      <dgm:spPr/>
    </dgm:pt>
    <dgm:pt modelId="{3C0931FF-0BF7-4543-B805-9D81FED2C451}" type="pres">
      <dgm:prSet presAssocID="{402B49E4-8622-E642-9450-0C65513700E5}" presName="parentLin" presStyleCnt="0"/>
      <dgm:spPr/>
    </dgm:pt>
    <dgm:pt modelId="{266B3FCB-2056-7B48-910F-52B8A92BBCDE}" type="pres">
      <dgm:prSet presAssocID="{402B49E4-8622-E642-9450-0C65513700E5}" presName="parentLeftMargin" presStyleLbl="node1" presStyleIdx="0" presStyleCnt="2"/>
      <dgm:spPr/>
    </dgm:pt>
    <dgm:pt modelId="{CE6F0338-2014-CA4A-A3C1-A9C194E5320B}" type="pres">
      <dgm:prSet presAssocID="{402B49E4-8622-E642-9450-0C65513700E5}" presName="parentText" presStyleLbl="node1" presStyleIdx="1" presStyleCnt="2">
        <dgm:presLayoutVars>
          <dgm:chMax val="0"/>
          <dgm:bulletEnabled val="1"/>
        </dgm:presLayoutVars>
      </dgm:prSet>
      <dgm:spPr/>
    </dgm:pt>
    <dgm:pt modelId="{61CBE833-97EE-C542-A612-90ADEEED68BD}" type="pres">
      <dgm:prSet presAssocID="{402B49E4-8622-E642-9450-0C65513700E5}" presName="negativeSpace" presStyleCnt="0"/>
      <dgm:spPr/>
    </dgm:pt>
    <dgm:pt modelId="{F8551857-F806-3B43-8FAB-AC15FE2C7896}" type="pres">
      <dgm:prSet presAssocID="{402B49E4-8622-E642-9450-0C65513700E5}" presName="childText" presStyleLbl="conFgAcc1" presStyleIdx="1" presStyleCnt="2">
        <dgm:presLayoutVars>
          <dgm:bulletEnabled val="1"/>
        </dgm:presLayoutVars>
      </dgm:prSet>
      <dgm:spPr/>
    </dgm:pt>
  </dgm:ptLst>
  <dgm:cxnLst>
    <dgm:cxn modelId="{92ED7414-E1E8-A748-9F2D-6041198B36CE}" srcId="{B39C7462-69A4-A34B-9C61-AA038719E81E}" destId="{8189B213-6FFA-A445-9426-49E113EA4761}" srcOrd="0" destOrd="0" parTransId="{3E65D5CA-EA59-E747-B7B9-E2C1DD506737}" sibTransId="{79ADF8C8-178C-8141-9182-7BB1D6214118}"/>
    <dgm:cxn modelId="{E8EAD91E-736D-BD4C-A3E4-49FCC039A87E}" type="presOf" srcId="{E374F27C-AA56-1E42-AC56-68167639FC74}" destId="{B99D8E45-110F-5C4F-82C2-19EE09ACDD5A}" srcOrd="0" destOrd="0" presId="urn:microsoft.com/office/officeart/2005/8/layout/list1"/>
    <dgm:cxn modelId="{7C7C7A1F-8F2E-BB44-8455-49858BC85B4E}" type="presOf" srcId="{32FB7359-5B6E-4E49-9E2B-A1A94BB2477D}" destId="{65BBB5C9-D6AE-3B49-8C63-DCBDE45C3DAB}" srcOrd="0" destOrd="0" presId="urn:microsoft.com/office/officeart/2005/8/layout/list1"/>
    <dgm:cxn modelId="{321B393E-40BA-F547-BF91-8E08A380CA0D}" srcId="{E374F27C-AA56-1E42-AC56-68167639FC74}" destId="{47AC16C8-95D9-5547-AB23-9E081E8BB831}" srcOrd="0" destOrd="0" parTransId="{D10B1C38-EF0F-AF47-B378-208F3A3A4183}" sibTransId="{998A52D7-1BD5-3048-BD49-6B5915A66231}"/>
    <dgm:cxn modelId="{6116A758-FF71-924E-B084-5A49CC7908F4}" type="presOf" srcId="{47AC16C8-95D9-5547-AB23-9E081E8BB831}" destId="{B99D8E45-110F-5C4F-82C2-19EE09ACDD5A}" srcOrd="0" destOrd="1" presId="urn:microsoft.com/office/officeart/2005/8/layout/list1"/>
    <dgm:cxn modelId="{3CFACB5E-F095-B947-8E19-88A1E30BC24F}" type="presOf" srcId="{D2F8E060-6F16-0740-81CA-59E4235522B5}" destId="{F8551857-F806-3B43-8FAB-AC15FE2C7896}" srcOrd="0" destOrd="0" presId="urn:microsoft.com/office/officeart/2005/8/layout/list1"/>
    <dgm:cxn modelId="{31E1596A-86DD-3244-8A40-3DEEA1B08FE1}" type="presOf" srcId="{B39C7462-69A4-A34B-9C61-AA038719E81E}" destId="{B99D8E45-110F-5C4F-82C2-19EE09ACDD5A}" srcOrd="0" destOrd="2" presId="urn:microsoft.com/office/officeart/2005/8/layout/list1"/>
    <dgm:cxn modelId="{D501F983-16CB-3148-9A72-58416DDF1FC6}" type="presOf" srcId="{E92451AC-6C9D-1047-B640-D52B5C53EE6C}" destId="{ACD070DF-51C8-4841-B6D8-5FFAD6DCCE69}" srcOrd="0" destOrd="0" presId="urn:microsoft.com/office/officeart/2005/8/layout/list1"/>
    <dgm:cxn modelId="{B49C7997-2867-7E4A-80F2-BC940A4C2B64}" srcId="{32FB7359-5B6E-4E49-9E2B-A1A94BB2477D}" destId="{402B49E4-8622-E642-9450-0C65513700E5}" srcOrd="1" destOrd="0" parTransId="{055549CB-6ED3-D34D-BCF4-BB055A9446C4}" sibTransId="{BEA1F129-DA7B-DC4C-8858-77E410A1D4F1}"/>
    <dgm:cxn modelId="{76F2409A-1132-3844-818C-AA4C2ED33B84}" type="presOf" srcId="{E92451AC-6C9D-1047-B640-D52B5C53EE6C}" destId="{85955B02-418A-1D4E-9FA1-88B7365F3161}" srcOrd="1" destOrd="0" presId="urn:microsoft.com/office/officeart/2005/8/layout/list1"/>
    <dgm:cxn modelId="{B413359F-B625-D84B-9010-17D89F116805}" srcId="{402B49E4-8622-E642-9450-0C65513700E5}" destId="{D2F8E060-6F16-0740-81CA-59E4235522B5}" srcOrd="0" destOrd="0" parTransId="{A167E115-89BF-6640-803B-7DC157242FDB}" sibTransId="{8A090703-9ACA-FD4A-AF22-4EFFC3D0009D}"/>
    <dgm:cxn modelId="{D2273DB2-298F-554C-98E4-20EB49D93088}" type="presOf" srcId="{402B49E4-8622-E642-9450-0C65513700E5}" destId="{CE6F0338-2014-CA4A-A3C1-A9C194E5320B}" srcOrd="1" destOrd="0" presId="urn:microsoft.com/office/officeart/2005/8/layout/list1"/>
    <dgm:cxn modelId="{9B8338B9-BC04-5C45-BF05-8D201EA3D45D}" type="presOf" srcId="{8189B213-6FFA-A445-9426-49E113EA4761}" destId="{B99D8E45-110F-5C4F-82C2-19EE09ACDD5A}" srcOrd="0" destOrd="3" presId="urn:microsoft.com/office/officeart/2005/8/layout/list1"/>
    <dgm:cxn modelId="{7E895CD5-3E3B-5F48-A532-00240F2042A9}" type="presOf" srcId="{402B49E4-8622-E642-9450-0C65513700E5}" destId="{266B3FCB-2056-7B48-910F-52B8A92BBCDE}" srcOrd="0" destOrd="0" presId="urn:microsoft.com/office/officeart/2005/8/layout/list1"/>
    <dgm:cxn modelId="{7BAE0DE0-B84F-6B41-8F96-B47749104641}" srcId="{E92451AC-6C9D-1047-B640-D52B5C53EE6C}" destId="{E374F27C-AA56-1E42-AC56-68167639FC74}" srcOrd="0" destOrd="0" parTransId="{08CF4CDA-2FC9-9246-8FA9-77E4CD4AD645}" sibTransId="{E440FA73-0845-3C48-98D7-F1CBDE27D7E1}"/>
    <dgm:cxn modelId="{0BEECBED-FB17-3646-8E15-F26952415352}" srcId="{E92451AC-6C9D-1047-B640-D52B5C53EE6C}" destId="{B39C7462-69A4-A34B-9C61-AA038719E81E}" srcOrd="1" destOrd="0" parTransId="{F334CC66-13EA-A84D-8F82-5CF614BBBFA6}" sibTransId="{8BCE0DA7-C439-2A40-96E5-5049D3198F58}"/>
    <dgm:cxn modelId="{3C96DBFE-74DD-CD4C-8BC9-10697F3414EE}" srcId="{32FB7359-5B6E-4E49-9E2B-A1A94BB2477D}" destId="{E92451AC-6C9D-1047-B640-D52B5C53EE6C}" srcOrd="0" destOrd="0" parTransId="{CE8385FE-BCD9-1A42-A1DE-99965DCCE3BA}" sibTransId="{72FA8876-A846-9D45-9870-BAFDCC367B22}"/>
    <dgm:cxn modelId="{CB3BA875-DBE9-B740-B825-316F0ADB2922}" type="presParOf" srcId="{65BBB5C9-D6AE-3B49-8C63-DCBDE45C3DAB}" destId="{92269DF3-E0C7-6B46-974E-2A63AB252CBC}" srcOrd="0" destOrd="0" presId="urn:microsoft.com/office/officeart/2005/8/layout/list1"/>
    <dgm:cxn modelId="{B1701334-76BC-D149-A834-85FD15039FE2}" type="presParOf" srcId="{92269DF3-E0C7-6B46-974E-2A63AB252CBC}" destId="{ACD070DF-51C8-4841-B6D8-5FFAD6DCCE69}" srcOrd="0" destOrd="0" presId="urn:microsoft.com/office/officeart/2005/8/layout/list1"/>
    <dgm:cxn modelId="{2E7EF235-716E-3A40-8DD8-F84B50E346A1}" type="presParOf" srcId="{92269DF3-E0C7-6B46-974E-2A63AB252CBC}" destId="{85955B02-418A-1D4E-9FA1-88B7365F3161}" srcOrd="1" destOrd="0" presId="urn:microsoft.com/office/officeart/2005/8/layout/list1"/>
    <dgm:cxn modelId="{27AE61FC-ED87-9C4F-A023-4A0B028703FC}" type="presParOf" srcId="{65BBB5C9-D6AE-3B49-8C63-DCBDE45C3DAB}" destId="{C9CE70C0-C93B-2D4C-B61A-398025CB50C2}" srcOrd="1" destOrd="0" presId="urn:microsoft.com/office/officeart/2005/8/layout/list1"/>
    <dgm:cxn modelId="{D1EF63D4-5628-9C47-BB86-FC7A9246705C}" type="presParOf" srcId="{65BBB5C9-D6AE-3B49-8C63-DCBDE45C3DAB}" destId="{B99D8E45-110F-5C4F-82C2-19EE09ACDD5A}" srcOrd="2" destOrd="0" presId="urn:microsoft.com/office/officeart/2005/8/layout/list1"/>
    <dgm:cxn modelId="{558171E6-253E-4540-A35A-3E9CFB95A420}" type="presParOf" srcId="{65BBB5C9-D6AE-3B49-8C63-DCBDE45C3DAB}" destId="{C9777FA1-0CA7-4442-B30A-DC919F4B2C07}" srcOrd="3" destOrd="0" presId="urn:microsoft.com/office/officeart/2005/8/layout/list1"/>
    <dgm:cxn modelId="{F5DD8C8F-4B38-994C-AB69-F0E6A773B79F}" type="presParOf" srcId="{65BBB5C9-D6AE-3B49-8C63-DCBDE45C3DAB}" destId="{3C0931FF-0BF7-4543-B805-9D81FED2C451}" srcOrd="4" destOrd="0" presId="urn:microsoft.com/office/officeart/2005/8/layout/list1"/>
    <dgm:cxn modelId="{75969690-E703-5C49-8909-804DEE0BDF7C}" type="presParOf" srcId="{3C0931FF-0BF7-4543-B805-9D81FED2C451}" destId="{266B3FCB-2056-7B48-910F-52B8A92BBCDE}" srcOrd="0" destOrd="0" presId="urn:microsoft.com/office/officeart/2005/8/layout/list1"/>
    <dgm:cxn modelId="{F276DDDC-1169-7C43-B841-8564C229A6E9}" type="presParOf" srcId="{3C0931FF-0BF7-4543-B805-9D81FED2C451}" destId="{CE6F0338-2014-CA4A-A3C1-A9C194E5320B}" srcOrd="1" destOrd="0" presId="urn:microsoft.com/office/officeart/2005/8/layout/list1"/>
    <dgm:cxn modelId="{F4FADD56-34CE-6947-8860-77811119926A}" type="presParOf" srcId="{65BBB5C9-D6AE-3B49-8C63-DCBDE45C3DAB}" destId="{61CBE833-97EE-C542-A612-90ADEEED68BD}" srcOrd="5" destOrd="0" presId="urn:microsoft.com/office/officeart/2005/8/layout/list1"/>
    <dgm:cxn modelId="{68D68998-5A05-064A-BB60-96CCE0BD2BBB}" type="presParOf" srcId="{65BBB5C9-D6AE-3B49-8C63-DCBDE45C3DAB}" destId="{F8551857-F806-3B43-8FAB-AC15FE2C7896}"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32FB7359-5B6E-4E49-9E2B-A1A94BB2477D}" type="doc">
      <dgm:prSet loTypeId="urn:microsoft.com/office/officeart/2005/8/layout/list1" loCatId="" qsTypeId="urn:microsoft.com/office/officeart/2005/8/quickstyle/simple1" qsCatId="simple" csTypeId="urn:microsoft.com/office/officeart/2005/8/colors/colorful3" csCatId="colorful" phldr="1"/>
      <dgm:spPr/>
      <dgm:t>
        <a:bodyPr/>
        <a:lstStyle/>
        <a:p>
          <a:endParaRPr lang="en-US"/>
        </a:p>
      </dgm:t>
    </dgm:pt>
    <dgm:pt modelId="{E92451AC-6C9D-1047-B640-D52B5C53EE6C}">
      <dgm:prSet phldrT="[Text]"/>
      <dgm:spPr/>
      <dgm:t>
        <a:bodyPr/>
        <a:lstStyle/>
        <a:p>
          <a:r>
            <a:rPr lang="en-US">
              <a:ea typeface="+mn-lt"/>
              <a:cs typeface="+mn-lt"/>
            </a:rPr>
            <a:t>Objective function: L</a:t>
          </a:r>
          <a:r>
            <a:rPr lang="en-US" baseline="-25000">
              <a:ea typeface="+mn-lt"/>
              <a:cs typeface="+mn-lt"/>
            </a:rPr>
            <a:t>s</a:t>
          </a:r>
          <a:r>
            <a:rPr lang="en-US">
              <a:ea typeface="+mn-lt"/>
              <a:cs typeface="+mn-lt"/>
            </a:rPr>
            <a:t> </a:t>
          </a:r>
          <a:endParaRPr lang="en-US" dirty="0"/>
        </a:p>
      </dgm:t>
    </dgm:pt>
    <dgm:pt modelId="{CE8385FE-BCD9-1A42-A1DE-99965DCCE3BA}" type="parTrans" cxnId="{3C96DBFE-74DD-CD4C-8BC9-10697F3414EE}">
      <dgm:prSet/>
      <dgm:spPr/>
      <dgm:t>
        <a:bodyPr/>
        <a:lstStyle/>
        <a:p>
          <a:endParaRPr lang="en-US"/>
        </a:p>
      </dgm:t>
    </dgm:pt>
    <dgm:pt modelId="{72FA8876-A846-9D45-9870-BAFDCC367B22}" type="sibTrans" cxnId="{3C96DBFE-74DD-CD4C-8BC9-10697F3414EE}">
      <dgm:prSet/>
      <dgm:spPr/>
      <dgm:t>
        <a:bodyPr/>
        <a:lstStyle/>
        <a:p>
          <a:endParaRPr lang="en-US"/>
        </a:p>
      </dgm:t>
    </dgm:pt>
    <dgm:pt modelId="{E374F27C-AA56-1E42-AC56-68167639FC74}">
      <dgm:prSet/>
      <dgm:spPr>
        <a:blipFill>
          <a:blip xmlns:r="http://schemas.openxmlformats.org/officeDocument/2006/relationships" r:embed="rId1"/>
          <a:stretch>
            <a:fillRect/>
          </a:stretch>
        </a:blipFill>
      </dgm:spPr>
      <dgm:t>
        <a:bodyPr/>
        <a:lstStyle/>
        <a:p>
          <a:r>
            <a:rPr lang="en-US">
              <a:noFill/>
            </a:rPr>
            <a:t> </a:t>
          </a:r>
        </a:p>
      </dgm:t>
    </dgm:pt>
    <dgm:pt modelId="{08CF4CDA-2FC9-9246-8FA9-77E4CD4AD645}" type="parTrans" cxnId="{7BAE0DE0-B84F-6B41-8F96-B47749104641}">
      <dgm:prSet/>
      <dgm:spPr/>
      <dgm:t>
        <a:bodyPr/>
        <a:lstStyle/>
        <a:p>
          <a:endParaRPr lang="en-US"/>
        </a:p>
      </dgm:t>
    </dgm:pt>
    <dgm:pt modelId="{E440FA73-0845-3C48-98D7-F1CBDE27D7E1}" type="sibTrans" cxnId="{7BAE0DE0-B84F-6B41-8F96-B47749104641}">
      <dgm:prSet/>
      <dgm:spPr/>
      <dgm:t>
        <a:bodyPr/>
        <a:lstStyle/>
        <a:p>
          <a:endParaRPr lang="en-US"/>
        </a:p>
      </dgm:t>
    </dgm:pt>
    <dgm:pt modelId="{B39C7462-69A4-A34B-9C61-AA038719E81E}">
      <dgm:prSet/>
      <dgm:spPr/>
      <dgm:t>
        <a:bodyPr/>
        <a:lstStyle/>
        <a:p>
          <a:r>
            <a:rPr lang="en-US">
              <a:noFill/>
            </a:rPr>
            <a:t> </a:t>
          </a:r>
        </a:p>
      </dgm:t>
    </dgm:pt>
    <dgm:pt modelId="{F334CC66-13EA-A84D-8F82-5CF614BBBFA6}" type="parTrans" cxnId="{0BEECBED-FB17-3646-8E15-F26952415352}">
      <dgm:prSet/>
      <dgm:spPr/>
      <dgm:t>
        <a:bodyPr/>
        <a:lstStyle/>
        <a:p>
          <a:endParaRPr lang="en-US"/>
        </a:p>
      </dgm:t>
    </dgm:pt>
    <dgm:pt modelId="{8BCE0DA7-C439-2A40-96E5-5049D3198F58}" type="sibTrans" cxnId="{0BEECBED-FB17-3646-8E15-F26952415352}">
      <dgm:prSet/>
      <dgm:spPr/>
      <dgm:t>
        <a:bodyPr/>
        <a:lstStyle/>
        <a:p>
          <a:endParaRPr lang="en-US"/>
        </a:p>
      </dgm:t>
    </dgm:pt>
    <dgm:pt modelId="{D2F8E060-6F16-0740-81CA-59E4235522B5}">
      <dgm:prSet phldrT="[Text]"/>
      <dgm:spPr/>
      <dgm:t>
        <a:bodyPr/>
        <a:lstStyle/>
        <a:p>
          <a:r>
            <a:rPr lang="en-US" dirty="0">
              <a:cs typeface="Calibri" panose="020F0502020204030204"/>
            </a:rPr>
            <a:t>L</a:t>
          </a:r>
          <a:r>
            <a:rPr lang="en-US" dirty="0">
              <a:ea typeface="+mn-lt"/>
              <a:cs typeface="+mn-lt"/>
            </a:rPr>
            <a:t>ocation where the model focuses on when generating the </a:t>
          </a:r>
          <a:r>
            <a:rPr lang="en-US" dirty="0" err="1">
              <a:ea typeface="+mn-lt"/>
              <a:cs typeface="+mn-lt"/>
            </a:rPr>
            <a:t>t</a:t>
          </a:r>
          <a:r>
            <a:rPr lang="en-US" baseline="30000" dirty="0" err="1">
              <a:ea typeface="+mn-lt"/>
              <a:cs typeface="+mn-lt"/>
            </a:rPr>
            <a:t>th</a:t>
          </a:r>
          <a:r>
            <a:rPr lang="en-US" dirty="0">
              <a:ea typeface="+mn-lt"/>
              <a:cs typeface="+mn-lt"/>
            </a:rPr>
            <a:t> word</a:t>
          </a:r>
          <a:endParaRPr lang="en-US" dirty="0">
            <a:cs typeface="Calibri" panose="020F0502020204030204"/>
          </a:endParaRPr>
        </a:p>
      </dgm:t>
    </dgm:pt>
    <dgm:pt modelId="{A167E115-89BF-6640-803B-7DC157242FDB}" type="parTrans" cxnId="{B413359F-B625-D84B-9010-17D89F116805}">
      <dgm:prSet/>
      <dgm:spPr/>
      <dgm:t>
        <a:bodyPr/>
        <a:lstStyle/>
        <a:p>
          <a:endParaRPr lang="en-US"/>
        </a:p>
      </dgm:t>
    </dgm:pt>
    <dgm:pt modelId="{8A090703-9ACA-FD4A-AF22-4EFFC3D0009D}" type="sibTrans" cxnId="{B413359F-B625-D84B-9010-17D89F116805}">
      <dgm:prSet/>
      <dgm:spPr/>
      <dgm:t>
        <a:bodyPr/>
        <a:lstStyle/>
        <a:p>
          <a:endParaRPr lang="en-US"/>
        </a:p>
      </dgm:t>
    </dgm:pt>
    <dgm:pt modelId="{402B49E4-8622-E642-9450-0C65513700E5}">
      <dgm:prSet phldrT="[Text]"/>
      <dgm:spPr/>
      <dgm:t>
        <a:bodyPr/>
        <a:lstStyle/>
        <a:p>
          <a:r>
            <a:rPr lang="en-US" dirty="0">
              <a:cs typeface="Calibri" panose="020F0502020204030204"/>
            </a:rPr>
            <a:t>Latent Variable: </a:t>
          </a:r>
          <a:r>
            <a:rPr lang="en-US" dirty="0" err="1">
              <a:ea typeface="+mn-lt"/>
              <a:cs typeface="+mn-lt"/>
            </a:rPr>
            <a:t>s</a:t>
          </a:r>
          <a:r>
            <a:rPr lang="en-US" baseline="-25000" dirty="0" err="1">
              <a:ea typeface="+mn-lt"/>
              <a:cs typeface="+mn-lt"/>
            </a:rPr>
            <a:t>t</a:t>
          </a:r>
          <a:endParaRPr lang="en-US" dirty="0">
            <a:cs typeface="Calibri" panose="020F0502020204030204"/>
          </a:endParaRPr>
        </a:p>
      </dgm:t>
    </dgm:pt>
    <dgm:pt modelId="{055549CB-6ED3-D34D-BCF4-BB055A9446C4}" type="parTrans" cxnId="{B49C7997-2867-7E4A-80F2-BC940A4C2B64}">
      <dgm:prSet/>
      <dgm:spPr/>
      <dgm:t>
        <a:bodyPr/>
        <a:lstStyle/>
        <a:p>
          <a:endParaRPr lang="en-US"/>
        </a:p>
      </dgm:t>
    </dgm:pt>
    <dgm:pt modelId="{BEA1F129-DA7B-DC4C-8858-77E410A1D4F1}" type="sibTrans" cxnId="{B49C7997-2867-7E4A-80F2-BC940A4C2B64}">
      <dgm:prSet/>
      <dgm:spPr/>
      <dgm:t>
        <a:bodyPr/>
        <a:lstStyle/>
        <a:p>
          <a:endParaRPr lang="en-US"/>
        </a:p>
      </dgm:t>
    </dgm:pt>
    <dgm:pt modelId="{47AC16C8-95D9-5547-AB23-9E081E8BB831}">
      <dgm:prSet/>
      <dgm:spPr/>
      <dgm:t>
        <a:bodyPr/>
        <a:lstStyle/>
        <a:p>
          <a:r>
            <a:rPr lang="en-US">
              <a:noFill/>
            </a:rPr>
            <a:t> </a:t>
          </a:r>
        </a:p>
      </dgm:t>
    </dgm:pt>
    <dgm:pt modelId="{D10B1C38-EF0F-AF47-B378-208F3A3A4183}" type="parTrans" cxnId="{321B393E-40BA-F547-BF91-8E08A380CA0D}">
      <dgm:prSet/>
      <dgm:spPr/>
      <dgm:t>
        <a:bodyPr/>
        <a:lstStyle/>
        <a:p>
          <a:endParaRPr lang="en-US"/>
        </a:p>
      </dgm:t>
    </dgm:pt>
    <dgm:pt modelId="{998A52D7-1BD5-3048-BD49-6B5915A66231}" type="sibTrans" cxnId="{321B393E-40BA-F547-BF91-8E08A380CA0D}">
      <dgm:prSet/>
      <dgm:spPr/>
      <dgm:t>
        <a:bodyPr/>
        <a:lstStyle/>
        <a:p>
          <a:endParaRPr lang="en-US"/>
        </a:p>
      </dgm:t>
    </dgm:pt>
    <dgm:pt modelId="{8189B213-6FFA-A445-9426-49E113EA4761}">
      <dgm:prSet/>
      <dgm:spPr/>
      <dgm:t>
        <a:bodyPr/>
        <a:lstStyle/>
        <a:p>
          <a:r>
            <a:rPr lang="en-US">
              <a:noFill/>
            </a:rPr>
            <a:t> </a:t>
          </a:r>
        </a:p>
      </dgm:t>
    </dgm:pt>
    <dgm:pt modelId="{3E65D5CA-EA59-E747-B7B9-E2C1DD506737}" type="parTrans" cxnId="{92ED7414-E1E8-A748-9F2D-6041198B36CE}">
      <dgm:prSet/>
      <dgm:spPr/>
      <dgm:t>
        <a:bodyPr/>
        <a:lstStyle/>
        <a:p>
          <a:endParaRPr lang="en-US"/>
        </a:p>
      </dgm:t>
    </dgm:pt>
    <dgm:pt modelId="{79ADF8C8-178C-8141-9182-7BB1D6214118}" type="sibTrans" cxnId="{92ED7414-E1E8-A748-9F2D-6041198B36CE}">
      <dgm:prSet/>
      <dgm:spPr/>
      <dgm:t>
        <a:bodyPr/>
        <a:lstStyle/>
        <a:p>
          <a:endParaRPr lang="en-US"/>
        </a:p>
      </dgm:t>
    </dgm:pt>
    <dgm:pt modelId="{65BBB5C9-D6AE-3B49-8C63-DCBDE45C3DAB}" type="pres">
      <dgm:prSet presAssocID="{32FB7359-5B6E-4E49-9E2B-A1A94BB2477D}" presName="linear" presStyleCnt="0">
        <dgm:presLayoutVars>
          <dgm:dir/>
          <dgm:animLvl val="lvl"/>
          <dgm:resizeHandles val="exact"/>
        </dgm:presLayoutVars>
      </dgm:prSet>
      <dgm:spPr/>
    </dgm:pt>
    <dgm:pt modelId="{92269DF3-E0C7-6B46-974E-2A63AB252CBC}" type="pres">
      <dgm:prSet presAssocID="{E92451AC-6C9D-1047-B640-D52B5C53EE6C}" presName="parentLin" presStyleCnt="0"/>
      <dgm:spPr/>
    </dgm:pt>
    <dgm:pt modelId="{ACD070DF-51C8-4841-B6D8-5FFAD6DCCE69}" type="pres">
      <dgm:prSet presAssocID="{E92451AC-6C9D-1047-B640-D52B5C53EE6C}" presName="parentLeftMargin" presStyleLbl="node1" presStyleIdx="0" presStyleCnt="2"/>
      <dgm:spPr/>
    </dgm:pt>
    <dgm:pt modelId="{85955B02-418A-1D4E-9FA1-88B7365F3161}" type="pres">
      <dgm:prSet presAssocID="{E92451AC-6C9D-1047-B640-D52B5C53EE6C}" presName="parentText" presStyleLbl="node1" presStyleIdx="0" presStyleCnt="2">
        <dgm:presLayoutVars>
          <dgm:chMax val="0"/>
          <dgm:bulletEnabled val="1"/>
        </dgm:presLayoutVars>
      </dgm:prSet>
      <dgm:spPr/>
    </dgm:pt>
    <dgm:pt modelId="{C9CE70C0-C93B-2D4C-B61A-398025CB50C2}" type="pres">
      <dgm:prSet presAssocID="{E92451AC-6C9D-1047-B640-D52B5C53EE6C}" presName="negativeSpace" presStyleCnt="0"/>
      <dgm:spPr/>
    </dgm:pt>
    <dgm:pt modelId="{B99D8E45-110F-5C4F-82C2-19EE09ACDD5A}" type="pres">
      <dgm:prSet presAssocID="{E92451AC-6C9D-1047-B640-D52B5C53EE6C}" presName="childText" presStyleLbl="conFgAcc1" presStyleIdx="0" presStyleCnt="2">
        <dgm:presLayoutVars>
          <dgm:bulletEnabled val="1"/>
        </dgm:presLayoutVars>
      </dgm:prSet>
      <dgm:spPr/>
    </dgm:pt>
    <dgm:pt modelId="{C9777FA1-0CA7-4442-B30A-DC919F4B2C07}" type="pres">
      <dgm:prSet presAssocID="{72FA8876-A846-9D45-9870-BAFDCC367B22}" presName="spaceBetweenRectangles" presStyleCnt="0"/>
      <dgm:spPr/>
    </dgm:pt>
    <dgm:pt modelId="{3C0931FF-0BF7-4543-B805-9D81FED2C451}" type="pres">
      <dgm:prSet presAssocID="{402B49E4-8622-E642-9450-0C65513700E5}" presName="parentLin" presStyleCnt="0"/>
      <dgm:spPr/>
    </dgm:pt>
    <dgm:pt modelId="{266B3FCB-2056-7B48-910F-52B8A92BBCDE}" type="pres">
      <dgm:prSet presAssocID="{402B49E4-8622-E642-9450-0C65513700E5}" presName="parentLeftMargin" presStyleLbl="node1" presStyleIdx="0" presStyleCnt="2"/>
      <dgm:spPr/>
    </dgm:pt>
    <dgm:pt modelId="{CE6F0338-2014-CA4A-A3C1-A9C194E5320B}" type="pres">
      <dgm:prSet presAssocID="{402B49E4-8622-E642-9450-0C65513700E5}" presName="parentText" presStyleLbl="node1" presStyleIdx="1" presStyleCnt="2">
        <dgm:presLayoutVars>
          <dgm:chMax val="0"/>
          <dgm:bulletEnabled val="1"/>
        </dgm:presLayoutVars>
      </dgm:prSet>
      <dgm:spPr/>
    </dgm:pt>
    <dgm:pt modelId="{61CBE833-97EE-C542-A612-90ADEEED68BD}" type="pres">
      <dgm:prSet presAssocID="{402B49E4-8622-E642-9450-0C65513700E5}" presName="negativeSpace" presStyleCnt="0"/>
      <dgm:spPr/>
    </dgm:pt>
    <dgm:pt modelId="{F8551857-F806-3B43-8FAB-AC15FE2C7896}" type="pres">
      <dgm:prSet presAssocID="{402B49E4-8622-E642-9450-0C65513700E5}" presName="childText" presStyleLbl="conFgAcc1" presStyleIdx="1" presStyleCnt="2">
        <dgm:presLayoutVars>
          <dgm:bulletEnabled val="1"/>
        </dgm:presLayoutVars>
      </dgm:prSet>
      <dgm:spPr/>
    </dgm:pt>
  </dgm:ptLst>
  <dgm:cxnLst>
    <dgm:cxn modelId="{92ED7414-E1E8-A748-9F2D-6041198B36CE}" srcId="{B39C7462-69A4-A34B-9C61-AA038719E81E}" destId="{8189B213-6FFA-A445-9426-49E113EA4761}" srcOrd="0" destOrd="0" parTransId="{3E65D5CA-EA59-E747-B7B9-E2C1DD506737}" sibTransId="{79ADF8C8-178C-8141-9182-7BB1D6214118}"/>
    <dgm:cxn modelId="{E8EAD91E-736D-BD4C-A3E4-49FCC039A87E}" type="presOf" srcId="{E374F27C-AA56-1E42-AC56-68167639FC74}" destId="{B99D8E45-110F-5C4F-82C2-19EE09ACDD5A}" srcOrd="0" destOrd="0" presId="urn:microsoft.com/office/officeart/2005/8/layout/list1"/>
    <dgm:cxn modelId="{7C7C7A1F-8F2E-BB44-8455-49858BC85B4E}" type="presOf" srcId="{32FB7359-5B6E-4E49-9E2B-A1A94BB2477D}" destId="{65BBB5C9-D6AE-3B49-8C63-DCBDE45C3DAB}" srcOrd="0" destOrd="0" presId="urn:microsoft.com/office/officeart/2005/8/layout/list1"/>
    <dgm:cxn modelId="{321B393E-40BA-F547-BF91-8E08A380CA0D}" srcId="{E374F27C-AA56-1E42-AC56-68167639FC74}" destId="{47AC16C8-95D9-5547-AB23-9E081E8BB831}" srcOrd="0" destOrd="0" parTransId="{D10B1C38-EF0F-AF47-B378-208F3A3A4183}" sibTransId="{998A52D7-1BD5-3048-BD49-6B5915A66231}"/>
    <dgm:cxn modelId="{6116A758-FF71-924E-B084-5A49CC7908F4}" type="presOf" srcId="{47AC16C8-95D9-5547-AB23-9E081E8BB831}" destId="{B99D8E45-110F-5C4F-82C2-19EE09ACDD5A}" srcOrd="0" destOrd="1" presId="urn:microsoft.com/office/officeart/2005/8/layout/list1"/>
    <dgm:cxn modelId="{3CFACB5E-F095-B947-8E19-88A1E30BC24F}" type="presOf" srcId="{D2F8E060-6F16-0740-81CA-59E4235522B5}" destId="{F8551857-F806-3B43-8FAB-AC15FE2C7896}" srcOrd="0" destOrd="0" presId="urn:microsoft.com/office/officeart/2005/8/layout/list1"/>
    <dgm:cxn modelId="{31E1596A-86DD-3244-8A40-3DEEA1B08FE1}" type="presOf" srcId="{B39C7462-69A4-A34B-9C61-AA038719E81E}" destId="{B99D8E45-110F-5C4F-82C2-19EE09ACDD5A}" srcOrd="0" destOrd="2" presId="urn:microsoft.com/office/officeart/2005/8/layout/list1"/>
    <dgm:cxn modelId="{D501F983-16CB-3148-9A72-58416DDF1FC6}" type="presOf" srcId="{E92451AC-6C9D-1047-B640-D52B5C53EE6C}" destId="{ACD070DF-51C8-4841-B6D8-5FFAD6DCCE69}" srcOrd="0" destOrd="0" presId="urn:microsoft.com/office/officeart/2005/8/layout/list1"/>
    <dgm:cxn modelId="{B49C7997-2867-7E4A-80F2-BC940A4C2B64}" srcId="{32FB7359-5B6E-4E49-9E2B-A1A94BB2477D}" destId="{402B49E4-8622-E642-9450-0C65513700E5}" srcOrd="1" destOrd="0" parTransId="{055549CB-6ED3-D34D-BCF4-BB055A9446C4}" sibTransId="{BEA1F129-DA7B-DC4C-8858-77E410A1D4F1}"/>
    <dgm:cxn modelId="{76F2409A-1132-3844-818C-AA4C2ED33B84}" type="presOf" srcId="{E92451AC-6C9D-1047-B640-D52B5C53EE6C}" destId="{85955B02-418A-1D4E-9FA1-88B7365F3161}" srcOrd="1" destOrd="0" presId="urn:microsoft.com/office/officeart/2005/8/layout/list1"/>
    <dgm:cxn modelId="{B413359F-B625-D84B-9010-17D89F116805}" srcId="{402B49E4-8622-E642-9450-0C65513700E5}" destId="{D2F8E060-6F16-0740-81CA-59E4235522B5}" srcOrd="0" destOrd="0" parTransId="{A167E115-89BF-6640-803B-7DC157242FDB}" sibTransId="{8A090703-9ACA-FD4A-AF22-4EFFC3D0009D}"/>
    <dgm:cxn modelId="{D2273DB2-298F-554C-98E4-20EB49D93088}" type="presOf" srcId="{402B49E4-8622-E642-9450-0C65513700E5}" destId="{CE6F0338-2014-CA4A-A3C1-A9C194E5320B}" srcOrd="1" destOrd="0" presId="urn:microsoft.com/office/officeart/2005/8/layout/list1"/>
    <dgm:cxn modelId="{9B8338B9-BC04-5C45-BF05-8D201EA3D45D}" type="presOf" srcId="{8189B213-6FFA-A445-9426-49E113EA4761}" destId="{B99D8E45-110F-5C4F-82C2-19EE09ACDD5A}" srcOrd="0" destOrd="3" presId="urn:microsoft.com/office/officeart/2005/8/layout/list1"/>
    <dgm:cxn modelId="{7E895CD5-3E3B-5F48-A532-00240F2042A9}" type="presOf" srcId="{402B49E4-8622-E642-9450-0C65513700E5}" destId="{266B3FCB-2056-7B48-910F-52B8A92BBCDE}" srcOrd="0" destOrd="0" presId="urn:microsoft.com/office/officeart/2005/8/layout/list1"/>
    <dgm:cxn modelId="{7BAE0DE0-B84F-6B41-8F96-B47749104641}" srcId="{E92451AC-6C9D-1047-B640-D52B5C53EE6C}" destId="{E374F27C-AA56-1E42-AC56-68167639FC74}" srcOrd="0" destOrd="0" parTransId="{08CF4CDA-2FC9-9246-8FA9-77E4CD4AD645}" sibTransId="{E440FA73-0845-3C48-98D7-F1CBDE27D7E1}"/>
    <dgm:cxn modelId="{0BEECBED-FB17-3646-8E15-F26952415352}" srcId="{E92451AC-6C9D-1047-B640-D52B5C53EE6C}" destId="{B39C7462-69A4-A34B-9C61-AA038719E81E}" srcOrd="1" destOrd="0" parTransId="{F334CC66-13EA-A84D-8F82-5CF614BBBFA6}" sibTransId="{8BCE0DA7-C439-2A40-96E5-5049D3198F58}"/>
    <dgm:cxn modelId="{3C96DBFE-74DD-CD4C-8BC9-10697F3414EE}" srcId="{32FB7359-5B6E-4E49-9E2B-A1A94BB2477D}" destId="{E92451AC-6C9D-1047-B640-D52B5C53EE6C}" srcOrd="0" destOrd="0" parTransId="{CE8385FE-BCD9-1A42-A1DE-99965DCCE3BA}" sibTransId="{72FA8876-A846-9D45-9870-BAFDCC367B22}"/>
    <dgm:cxn modelId="{CB3BA875-DBE9-B740-B825-316F0ADB2922}" type="presParOf" srcId="{65BBB5C9-D6AE-3B49-8C63-DCBDE45C3DAB}" destId="{92269DF3-E0C7-6B46-974E-2A63AB252CBC}" srcOrd="0" destOrd="0" presId="urn:microsoft.com/office/officeart/2005/8/layout/list1"/>
    <dgm:cxn modelId="{B1701334-76BC-D149-A834-85FD15039FE2}" type="presParOf" srcId="{92269DF3-E0C7-6B46-974E-2A63AB252CBC}" destId="{ACD070DF-51C8-4841-B6D8-5FFAD6DCCE69}" srcOrd="0" destOrd="0" presId="urn:microsoft.com/office/officeart/2005/8/layout/list1"/>
    <dgm:cxn modelId="{2E7EF235-716E-3A40-8DD8-F84B50E346A1}" type="presParOf" srcId="{92269DF3-E0C7-6B46-974E-2A63AB252CBC}" destId="{85955B02-418A-1D4E-9FA1-88B7365F3161}" srcOrd="1" destOrd="0" presId="urn:microsoft.com/office/officeart/2005/8/layout/list1"/>
    <dgm:cxn modelId="{27AE61FC-ED87-9C4F-A023-4A0B028703FC}" type="presParOf" srcId="{65BBB5C9-D6AE-3B49-8C63-DCBDE45C3DAB}" destId="{C9CE70C0-C93B-2D4C-B61A-398025CB50C2}" srcOrd="1" destOrd="0" presId="urn:microsoft.com/office/officeart/2005/8/layout/list1"/>
    <dgm:cxn modelId="{D1EF63D4-5628-9C47-BB86-FC7A9246705C}" type="presParOf" srcId="{65BBB5C9-D6AE-3B49-8C63-DCBDE45C3DAB}" destId="{B99D8E45-110F-5C4F-82C2-19EE09ACDD5A}" srcOrd="2" destOrd="0" presId="urn:microsoft.com/office/officeart/2005/8/layout/list1"/>
    <dgm:cxn modelId="{558171E6-253E-4540-A35A-3E9CFB95A420}" type="presParOf" srcId="{65BBB5C9-D6AE-3B49-8C63-DCBDE45C3DAB}" destId="{C9777FA1-0CA7-4442-B30A-DC919F4B2C07}" srcOrd="3" destOrd="0" presId="urn:microsoft.com/office/officeart/2005/8/layout/list1"/>
    <dgm:cxn modelId="{F5DD8C8F-4B38-994C-AB69-F0E6A773B79F}" type="presParOf" srcId="{65BBB5C9-D6AE-3B49-8C63-DCBDE45C3DAB}" destId="{3C0931FF-0BF7-4543-B805-9D81FED2C451}" srcOrd="4" destOrd="0" presId="urn:microsoft.com/office/officeart/2005/8/layout/list1"/>
    <dgm:cxn modelId="{75969690-E703-5C49-8909-804DEE0BDF7C}" type="presParOf" srcId="{3C0931FF-0BF7-4543-B805-9D81FED2C451}" destId="{266B3FCB-2056-7B48-910F-52B8A92BBCDE}" srcOrd="0" destOrd="0" presId="urn:microsoft.com/office/officeart/2005/8/layout/list1"/>
    <dgm:cxn modelId="{F276DDDC-1169-7C43-B841-8564C229A6E9}" type="presParOf" srcId="{3C0931FF-0BF7-4543-B805-9D81FED2C451}" destId="{CE6F0338-2014-CA4A-A3C1-A9C194E5320B}" srcOrd="1" destOrd="0" presId="urn:microsoft.com/office/officeart/2005/8/layout/list1"/>
    <dgm:cxn modelId="{F4FADD56-34CE-6947-8860-77811119926A}" type="presParOf" srcId="{65BBB5C9-D6AE-3B49-8C63-DCBDE45C3DAB}" destId="{61CBE833-97EE-C542-A612-90ADEEED68BD}" srcOrd="5" destOrd="0" presId="urn:microsoft.com/office/officeart/2005/8/layout/list1"/>
    <dgm:cxn modelId="{68D68998-5A05-064A-BB60-96CCE0BD2BBB}" type="presParOf" srcId="{65BBB5C9-D6AE-3B49-8C63-DCBDE45C3DAB}" destId="{F8551857-F806-3B43-8FAB-AC15FE2C7896}"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0DDE97A-AAB5-6246-83BD-F248652BC387}" type="doc">
      <dgm:prSet loTypeId="urn:microsoft.com/office/officeart/2005/8/layout/vList6" loCatId="icon" qsTypeId="urn:microsoft.com/office/officeart/2005/8/quickstyle/simple1" qsCatId="simple" csTypeId="urn:microsoft.com/office/officeart/2005/8/colors/colorful3" csCatId="colorful" phldr="1"/>
      <dgm:spPr/>
      <dgm:t>
        <a:bodyPr/>
        <a:lstStyle/>
        <a:p>
          <a:endParaRPr lang="en-US"/>
        </a:p>
      </dgm:t>
    </dgm:pt>
    <dgm:pt modelId="{E93FEA48-835B-944E-9B34-163F06485DF3}">
      <dgm:prSet phldr="0" custT="1"/>
      <dgm:spPr/>
      <dgm:t>
        <a:bodyPr/>
        <a:lstStyle/>
        <a:p>
          <a:pPr rtl="0"/>
          <a:r>
            <a:rPr lang="en-US" sz="1800">
              <a:latin typeface="Calibri Light" panose="020F0302020204030204"/>
            </a:rPr>
            <a:t>Optimize</a:t>
          </a:r>
          <a:r>
            <a:rPr lang="en-US" sz="1800" b="0" i="0" u="none" strike="noStrike" cap="none" baseline="0" noProof="0"/>
            <a:t> L</a:t>
          </a:r>
          <a:r>
            <a:rPr lang="en-US" sz="1800" b="0" i="0" u="none" strike="noStrike" cap="none" baseline="-25000" noProof="0"/>
            <a:t>s</a:t>
          </a:r>
          <a:r>
            <a:rPr lang="en-US" sz="1800" b="0" i="0" u="none" strike="noStrike" cap="none" baseline="0" noProof="0"/>
            <a:t> </a:t>
          </a:r>
          <a:endParaRPr lang="en-US" sz="1800"/>
        </a:p>
      </dgm:t>
    </dgm:pt>
    <dgm:pt modelId="{7AA01FE6-0A10-5C4D-83EF-B5106DAC0553}" type="parTrans" cxnId="{D4EA3F49-32DA-8048-B9C3-B56DA7F25D3D}">
      <dgm:prSet/>
      <dgm:spPr/>
      <dgm:t>
        <a:bodyPr/>
        <a:lstStyle/>
        <a:p>
          <a:endParaRPr lang="en-US" sz="2800"/>
        </a:p>
      </dgm:t>
    </dgm:pt>
    <dgm:pt modelId="{EC7350C2-001E-1A47-AFA9-E485F352965B}" type="sibTrans" cxnId="{D4EA3F49-32DA-8048-B9C3-B56DA7F25D3D}">
      <dgm:prSet custT="1"/>
      <dgm:spPr/>
      <dgm:t>
        <a:bodyPr/>
        <a:lstStyle/>
        <a:p>
          <a:endParaRPr lang="en-US" sz="3200"/>
        </a:p>
      </dgm:t>
    </dgm:pt>
    <dgm:pt modelId="{78625DE0-715E-4441-AF37-DF9D2F33E74D}">
      <dgm:prSet phldr="0" custT="1"/>
      <dgm:spPr/>
      <dgm:t>
        <a:bodyPr/>
        <a:lstStyle/>
        <a:p>
          <a:pPr rtl="0"/>
          <a:r>
            <a:rPr lang="en-US" sz="1800">
              <a:latin typeface="Calibri Light" panose="020F0302020204030204"/>
            </a:rPr>
            <a:t>Function</a:t>
          </a:r>
          <a:r>
            <a:rPr lang="en-US" sz="1800"/>
            <a:t> </a:t>
          </a:r>
          <a:r>
            <a:rPr lang="en-US" sz="1800">
              <a:latin typeface="Calibri Light" panose="020F0302020204030204"/>
            </a:rPr>
            <a:t>not</a:t>
          </a:r>
          <a:r>
            <a:rPr lang="en-US" sz="1800"/>
            <a:t> differentiable</a:t>
          </a:r>
          <a:r>
            <a:rPr lang="en-US" sz="1800">
              <a:latin typeface="Calibri Light" panose="020F0302020204030204"/>
            </a:rPr>
            <a:t> </a:t>
          </a:r>
        </a:p>
      </dgm:t>
    </dgm:pt>
    <dgm:pt modelId="{75A7C3BC-E0DD-8845-BD26-2D74195E9F78}" type="parTrans" cxnId="{75EB9949-5889-6C45-BD62-2E3751196795}">
      <dgm:prSet/>
      <dgm:spPr/>
      <dgm:t>
        <a:bodyPr/>
        <a:lstStyle/>
        <a:p>
          <a:endParaRPr lang="en-US" sz="2800"/>
        </a:p>
      </dgm:t>
    </dgm:pt>
    <dgm:pt modelId="{DCEB951A-7ACC-324F-9F67-88FE61D96A77}" type="sibTrans" cxnId="{75EB9949-5889-6C45-BD62-2E3751196795}">
      <dgm:prSet custT="1"/>
      <dgm:spPr/>
      <dgm:t>
        <a:bodyPr/>
        <a:lstStyle/>
        <a:p>
          <a:endParaRPr lang="en-US" sz="3200"/>
        </a:p>
      </dgm:t>
    </dgm:pt>
    <dgm:pt modelId="{97CF3B72-F1BF-DA4C-B9C6-2F4D9DB44F4B}">
      <dgm:prSet phldr="0" custT="1"/>
      <dgm:spPr/>
      <dgm:t>
        <a:bodyPr/>
        <a:lstStyle/>
        <a:p>
          <a:pPr rtl="0"/>
          <a:r>
            <a:rPr lang="en-US" sz="1800">
              <a:latin typeface="Calibri Light" panose="020F0302020204030204"/>
            </a:rPr>
            <a:t>Sampling Based Approximation</a:t>
          </a:r>
          <a:endParaRPr lang="en-US" sz="1800"/>
        </a:p>
      </dgm:t>
    </dgm:pt>
    <dgm:pt modelId="{B9DF3402-8E23-F04E-A9CE-875E535859C1}" type="parTrans" cxnId="{9665F2E5-A728-C24A-83A9-63E1B8EFD126}">
      <dgm:prSet/>
      <dgm:spPr/>
      <dgm:t>
        <a:bodyPr/>
        <a:lstStyle/>
        <a:p>
          <a:endParaRPr lang="en-US" sz="2800"/>
        </a:p>
      </dgm:t>
    </dgm:pt>
    <dgm:pt modelId="{2F164177-57BB-2E43-B5D5-FC55EE30CBE4}" type="sibTrans" cxnId="{9665F2E5-A728-C24A-83A9-63E1B8EFD126}">
      <dgm:prSet custT="1"/>
      <dgm:spPr/>
      <dgm:t>
        <a:bodyPr/>
        <a:lstStyle/>
        <a:p>
          <a:endParaRPr lang="en-US" sz="3200"/>
        </a:p>
      </dgm:t>
    </dgm:pt>
    <dgm:pt modelId="{D2A4EB96-FF73-724D-975D-EC19FE740861}">
      <dgm:prSet phldrT="[Text]" phldr="0" custT="1"/>
      <dgm:spPr/>
      <dgm:t>
        <a:bodyPr/>
        <a:lstStyle/>
        <a:p>
          <a:pPr algn="ctr" rtl="0">
            <a:buNone/>
          </a:pPr>
          <a:r>
            <a:rPr lang="en-US" sz="1800">
              <a:latin typeface="Calibri Light" panose="020F0302020204030204"/>
            </a:rPr>
            <a:t>Variance Reduction &amp; Regularization</a:t>
          </a:r>
          <a:endParaRPr lang="en-US" sz="1800"/>
        </a:p>
      </dgm:t>
    </dgm:pt>
    <dgm:pt modelId="{BA829EC4-4D6B-1242-B4CD-1B91F3618B14}" type="parTrans" cxnId="{DFC5AB91-A385-C940-BEFA-E94CCCC637F7}">
      <dgm:prSet/>
      <dgm:spPr/>
      <dgm:t>
        <a:bodyPr/>
        <a:lstStyle/>
        <a:p>
          <a:endParaRPr lang="en-US" sz="2800"/>
        </a:p>
      </dgm:t>
    </dgm:pt>
    <dgm:pt modelId="{18460FD9-893D-3347-9633-8ACC3F5F5CC7}" type="sibTrans" cxnId="{DFC5AB91-A385-C940-BEFA-E94CCCC637F7}">
      <dgm:prSet custT="1"/>
      <dgm:spPr/>
      <dgm:t>
        <a:bodyPr/>
        <a:lstStyle/>
        <a:p>
          <a:endParaRPr lang="en-US" sz="3200"/>
        </a:p>
      </dgm:t>
    </dgm:pt>
    <dgm:pt modelId="{17AD3A01-6D99-6749-BB49-F81E9813FE67}">
      <dgm:prSet phldrT="[Text]" phldr="0" custT="1"/>
      <dgm:spPr/>
      <dgm:t>
        <a:bodyPr/>
        <a:lstStyle/>
        <a:p>
          <a:pPr rtl="0"/>
          <a:r>
            <a:rPr lang="en-US" sz="1800">
              <a:latin typeface="Calibri Light" panose="020F0302020204030204"/>
            </a:rPr>
            <a:t>Final Learning Rule – REINFORCE Learning</a:t>
          </a:r>
          <a:endParaRPr lang="en-US" sz="1800"/>
        </a:p>
      </dgm:t>
    </dgm:pt>
    <dgm:pt modelId="{F8E3C1C6-D35C-0B42-8405-3EFB99F70F84}" type="parTrans" cxnId="{70DFD6E8-6817-684C-ADDA-F9FD1EDBEC50}">
      <dgm:prSet/>
      <dgm:spPr/>
      <dgm:t>
        <a:bodyPr/>
        <a:lstStyle/>
        <a:p>
          <a:endParaRPr lang="en-US" sz="2800"/>
        </a:p>
      </dgm:t>
    </dgm:pt>
    <dgm:pt modelId="{FBA990DA-B27E-B740-B557-78D5B7CDE5D9}" type="sibTrans" cxnId="{70DFD6E8-6817-684C-ADDA-F9FD1EDBEC50}">
      <dgm:prSet/>
      <dgm:spPr/>
      <dgm:t>
        <a:bodyPr/>
        <a:lstStyle/>
        <a:p>
          <a:endParaRPr lang="en-US" sz="2800"/>
        </a:p>
      </dgm:t>
    </dgm:pt>
    <mc:AlternateContent xmlns:mc="http://schemas.openxmlformats.org/markup-compatibility/2006" xmlns:a14="http://schemas.microsoft.com/office/drawing/2010/main">
      <mc:Choice Requires="a14">
        <dgm:pt modelId="{50DC0B94-1A26-464A-B8F8-F313FC05B236}">
          <dgm:prSet phldr="0" custT="1"/>
          <dgm:spPr/>
          <dgm:t>
            <a:bodyPr anchor="ctr"/>
            <a:lstStyle/>
            <a:p>
              <a:pPr>
                <a:buNone/>
              </a:pPr>
              <a14:m>
                <m:oMathPara xmlns:m="http://schemas.openxmlformats.org/officeDocument/2006/math">
                  <m:oMathParaPr>
                    <m:jc m:val="center"/>
                  </m:oMathParaPr>
                  <m:oMath xmlns:m="http://schemas.openxmlformats.org/officeDocument/2006/math">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𝑳</m:t>
                        </m:r>
                      </m:e>
                      <m:sub>
                        <m:r>
                          <a:rPr lang="en-US" sz="1200" b="1" i="1" smtClean="0">
                            <a:latin typeface="Cambria Math" panose="02040503050406030204" pitchFamily="18" charset="0"/>
                          </a:rPr>
                          <m:t>𝒔</m:t>
                        </m:r>
                      </m:sub>
                    </m:sSub>
                    <m:r>
                      <a:rPr lang="en-US" sz="1200" b="1" i="1" smtClean="0">
                        <a:latin typeface="Cambria Math" panose="02040503050406030204" pitchFamily="18" charset="0"/>
                      </a:rPr>
                      <m:t>=</m:t>
                    </m:r>
                    <m:func>
                      <m:funcPr>
                        <m:ctrlPr>
                          <a:rPr lang="en-US" sz="1200" b="1" i="1" smtClean="0">
                            <a:latin typeface="Cambria Math" panose="02040503050406030204" pitchFamily="18" charset="0"/>
                          </a:rPr>
                        </m:ctrlPr>
                      </m:funcPr>
                      <m:fName>
                        <m:r>
                          <a:rPr lang="en-US" sz="1200" b="1" i="0" smtClean="0">
                            <a:latin typeface="Cambria Math" panose="02040503050406030204" pitchFamily="18" charset="0"/>
                          </a:rPr>
                          <m:t>𝐥𝐨𝐠</m:t>
                        </m:r>
                      </m:fName>
                      <m:e>
                        <m:r>
                          <a:rPr lang="en-US" sz="1200" b="1" i="1" smtClean="0">
                            <a:latin typeface="Cambria Math" panose="02040503050406030204" pitchFamily="18" charset="0"/>
                          </a:rPr>
                          <m:t>𝒑</m:t>
                        </m:r>
                        <m:d>
                          <m:dPr>
                            <m:ctrlPr>
                              <a:rPr lang="en-US" sz="1200" b="1" i="1" smtClean="0">
                                <a:latin typeface="Cambria Math" panose="02040503050406030204" pitchFamily="18" charset="0"/>
                              </a:rPr>
                            </m:ctrlPr>
                          </m:dPr>
                          <m:e>
                            <m:r>
                              <a:rPr lang="en-US" sz="1200" b="1" i="1" smtClean="0">
                                <a:latin typeface="Cambria Math" panose="02040503050406030204" pitchFamily="18" charset="0"/>
                              </a:rPr>
                              <m:t>𝒚</m:t>
                            </m:r>
                          </m:e>
                          <m:e>
                            <m:r>
                              <a:rPr lang="en-US" sz="1200" b="1" i="1" smtClean="0">
                                <a:latin typeface="Cambria Math" panose="02040503050406030204" pitchFamily="18" charset="0"/>
                              </a:rPr>
                              <m:t>𝒂</m:t>
                            </m:r>
                          </m:e>
                        </m:d>
                        <m:r>
                          <a:rPr lang="en-US" sz="1200" b="1" i="1" smtClean="0">
                            <a:latin typeface="Cambria Math" panose="02040503050406030204" pitchFamily="18" charset="0"/>
                          </a:rPr>
                          <m:t>                  </m:t>
                        </m:r>
                      </m:e>
                    </m:func>
                  </m:oMath>
                </m:oMathPara>
              </a14:m>
              <a:endParaRPr lang="en-US" sz="1200" b="1"/>
            </a:p>
          </dgm:t>
        </dgm:pt>
      </mc:Choice>
      <mc:Fallback xmlns="">
        <dgm:pt modelId="{50DC0B94-1A26-464A-B8F8-F313FC05B236}">
          <dgm:prSet phldr="0" custT="1"/>
          <dgm:spPr/>
          <dgm:t>
            <a:bodyPr anchor="ctr"/>
            <a:lstStyle/>
            <a:p>
              <a:pPr>
                <a:buNone/>
              </a:pPr>
              <a:r>
                <a:rPr lang="en-US" sz="1200" b="1" i="0">
                  <a:latin typeface="Cambria Math" panose="02040503050406030204" pitchFamily="18" charset="0"/>
                </a:rPr>
                <a:t>𝑳_𝒔=𝐥𝐨𝐠⁡〖𝒑(𝒚│𝒂)                   〗</a:t>
              </a:r>
              <a:endParaRPr lang="en-US" sz="1200" b="1"/>
            </a:p>
          </dgm:t>
        </dgm:pt>
      </mc:Fallback>
    </mc:AlternateContent>
    <dgm:pt modelId="{B7F35817-E31C-934F-9600-A09C54C030AB}" type="parTrans" cxnId="{04CA9E1C-7C42-1A49-AFAD-5EEFD99792BC}">
      <dgm:prSet/>
      <dgm:spPr/>
      <dgm:t>
        <a:bodyPr/>
        <a:lstStyle/>
        <a:p>
          <a:endParaRPr lang="en-US" sz="2800"/>
        </a:p>
      </dgm:t>
    </dgm:pt>
    <dgm:pt modelId="{A83E29A4-DE96-D942-87DC-27B106E80825}" type="sibTrans" cxnId="{04CA9E1C-7C42-1A49-AFAD-5EEFD99792BC}">
      <dgm:prSet/>
      <dgm:spPr/>
      <dgm:t>
        <a:bodyPr/>
        <a:lstStyle/>
        <a:p>
          <a:endParaRPr lang="en-US" sz="2800"/>
        </a:p>
      </dgm:t>
    </dgm:pt>
    <mc:AlternateContent xmlns:mc="http://schemas.openxmlformats.org/markup-compatibility/2006" xmlns:a14="http://schemas.microsoft.com/office/drawing/2010/main">
      <mc:Choice Requires="a14">
        <dgm:pt modelId="{006E4554-2B5B-7F41-99B9-7D3A29F30562}">
          <dgm:prSet phldr="0" custT="1"/>
          <dgm:spPr/>
          <dgm:t>
            <a:bodyPr anchor="ctr"/>
            <a:lstStyle/>
            <a:p>
              <a:pPr rtl="0">
                <a:buNone/>
              </a:pPr>
              <a14:m>
                <m:oMathPara xmlns:m="http://schemas.openxmlformats.org/officeDocument/2006/math">
                  <m:oMathParaPr>
                    <m:jc m:val="centerGroup"/>
                  </m:oMathParaPr>
                  <m:oMath xmlns:m="http://schemas.openxmlformats.org/officeDocument/2006/math">
                    <m:f>
                      <m:fPr>
                        <m:ctrlPr>
                          <a:rPr lang="en-US" sz="1200" b="1" i="1" smtClean="0">
                            <a:latin typeface="Cambria Math" panose="02040503050406030204" pitchFamily="18" charset="0"/>
                          </a:rPr>
                        </m:ctrlPr>
                      </m:fPr>
                      <m:num>
                        <m:r>
                          <a:rPr lang="en-US" sz="1200" b="1" i="1" smtClean="0">
                            <a:latin typeface="Cambria Math" panose="02040503050406030204" pitchFamily="18" charset="0"/>
                          </a:rPr>
                          <m:t>𝝏</m:t>
                        </m:r>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𝑳</m:t>
                            </m:r>
                          </m:e>
                          <m:sub>
                            <m:r>
                              <a:rPr lang="en-US" sz="1200" b="1" i="1" smtClean="0">
                                <a:latin typeface="Cambria Math" panose="02040503050406030204" pitchFamily="18" charset="0"/>
                              </a:rPr>
                              <m:t>𝒔</m:t>
                            </m:r>
                          </m:sub>
                        </m:sSub>
                      </m:num>
                      <m:den>
                        <m:r>
                          <a:rPr lang="en-US" sz="1200" b="1" i="1" smtClean="0">
                            <a:latin typeface="Cambria Math" panose="02040503050406030204" pitchFamily="18" charset="0"/>
                          </a:rPr>
                          <m:t>𝝏</m:t>
                        </m:r>
                        <m:r>
                          <a:rPr lang="en-US" sz="1200" b="1" i="1" smtClean="0">
                            <a:latin typeface="Cambria Math" panose="02040503050406030204" pitchFamily="18" charset="0"/>
                          </a:rPr>
                          <m:t>𝑾</m:t>
                        </m:r>
                      </m:den>
                    </m:f>
                    <m:r>
                      <a:rPr lang="en-US" sz="1200" b="1" i="1" smtClean="0">
                        <a:latin typeface="Cambria Math" panose="02040503050406030204" pitchFamily="18" charset="0"/>
                      </a:rPr>
                      <m:t>= </m:t>
                    </m:r>
                    <m:nary>
                      <m:naryPr>
                        <m:chr m:val="∑"/>
                        <m:supHide m:val="on"/>
                        <m:ctrlPr>
                          <a:rPr lang="en-US" sz="1200" b="1" i="1" smtClean="0">
                            <a:latin typeface="Cambria Math" panose="02040503050406030204" pitchFamily="18" charset="0"/>
                          </a:rPr>
                        </m:ctrlPr>
                      </m:naryPr>
                      <m:sub>
                        <m:r>
                          <m:rPr>
                            <m:brk m:alnAt="7"/>
                          </m:rPr>
                          <a:rPr lang="en-US" sz="1200" b="1" i="1" smtClean="0">
                            <a:latin typeface="Cambria Math" panose="02040503050406030204" pitchFamily="18" charset="0"/>
                          </a:rPr>
                          <m:t>𝒔</m:t>
                        </m:r>
                      </m:sub>
                      <m:sup/>
                      <m:e>
                        <m:r>
                          <a:rPr lang="en-US" sz="1200" b="1" i="1" smtClean="0">
                            <a:latin typeface="Cambria Math" panose="02040503050406030204" pitchFamily="18" charset="0"/>
                          </a:rPr>
                          <m:t>𝒑</m:t>
                        </m:r>
                        <m:r>
                          <a:rPr lang="en-US" sz="1200" b="1" i="1" smtClean="0">
                            <a:latin typeface="Cambria Math" panose="02040503050406030204" pitchFamily="18" charset="0"/>
                          </a:rPr>
                          <m:t>(</m:t>
                        </m:r>
                        <m:r>
                          <a:rPr lang="en-US" sz="1200" b="1" i="1" smtClean="0">
                            <a:latin typeface="Cambria Math" panose="02040503050406030204" pitchFamily="18" charset="0"/>
                          </a:rPr>
                          <m:t>𝒔</m:t>
                        </m:r>
                        <m:r>
                          <a:rPr lang="en-US" sz="1200" b="1" i="1" smtClean="0">
                            <a:latin typeface="Cambria Math" panose="02040503050406030204" pitchFamily="18" charset="0"/>
                          </a:rPr>
                          <m:t>|</m:t>
                        </m:r>
                        <m:r>
                          <a:rPr lang="en-US" sz="1200" b="1" i="1" smtClean="0">
                            <a:latin typeface="Cambria Math" panose="02040503050406030204" pitchFamily="18" charset="0"/>
                          </a:rPr>
                          <m:t>𝒂</m:t>
                        </m:r>
                        <m:r>
                          <a:rPr lang="en-US" sz="1200" b="1" i="1" smtClean="0">
                            <a:latin typeface="Cambria Math" panose="02040503050406030204" pitchFamily="18" charset="0"/>
                          </a:rPr>
                          <m:t>)</m:t>
                        </m:r>
                        <m:d>
                          <m:dPr>
                            <m:begChr m:val="["/>
                            <m:endChr m:val="]"/>
                            <m:ctrlPr>
                              <a:rPr lang="en-US" sz="1200" b="1" i="1" smtClean="0">
                                <a:latin typeface="Cambria Math" panose="02040503050406030204" pitchFamily="18" charset="0"/>
                              </a:rPr>
                            </m:ctrlPr>
                          </m:dPr>
                          <m:e>
                            <m:f>
                              <m:fPr>
                                <m:ctrlPr>
                                  <a:rPr lang="en-US" sz="1200" b="1" i="1" smtClean="0">
                                    <a:latin typeface="Cambria Math" panose="02040503050406030204" pitchFamily="18" charset="0"/>
                                  </a:rPr>
                                </m:ctrlPr>
                              </m:fPr>
                              <m:num>
                                <m:r>
                                  <a:rPr lang="en-US" sz="1200" b="1" i="1" smtClean="0">
                                    <a:latin typeface="Cambria Math" panose="02040503050406030204" pitchFamily="18" charset="0"/>
                                  </a:rPr>
                                  <m:t>𝝏</m:t>
                                </m:r>
                                <m:func>
                                  <m:funcPr>
                                    <m:ctrlPr>
                                      <a:rPr lang="en-US" sz="1200" b="1" i="1" smtClean="0">
                                        <a:latin typeface="Cambria Math" panose="02040503050406030204" pitchFamily="18" charset="0"/>
                                      </a:rPr>
                                    </m:ctrlPr>
                                  </m:funcPr>
                                  <m:fName>
                                    <m:r>
                                      <a:rPr lang="en-US" sz="1200" b="1" i="0" smtClean="0">
                                        <a:latin typeface="Cambria Math" panose="02040503050406030204" pitchFamily="18" charset="0"/>
                                      </a:rPr>
                                      <m:t>𝐥𝐨𝐠</m:t>
                                    </m:r>
                                  </m:fName>
                                  <m:e>
                                    <m:r>
                                      <a:rPr lang="en-US" sz="1200" b="1" i="1" smtClean="0">
                                        <a:latin typeface="Cambria Math" panose="02040503050406030204" pitchFamily="18" charset="0"/>
                                      </a:rPr>
                                      <m:t>𝒑</m:t>
                                    </m:r>
                                    <m:r>
                                      <a:rPr lang="en-US" sz="1200" b="1" i="1" smtClean="0">
                                        <a:latin typeface="Cambria Math" panose="02040503050406030204" pitchFamily="18" charset="0"/>
                                      </a:rPr>
                                      <m:t>(</m:t>
                                    </m:r>
                                    <m:r>
                                      <a:rPr lang="en-US" sz="1200" b="1" i="1" smtClean="0">
                                        <a:latin typeface="Cambria Math" panose="02040503050406030204" pitchFamily="18" charset="0"/>
                                      </a:rPr>
                                      <m:t>𝒚</m:t>
                                    </m:r>
                                    <m:r>
                                      <a:rPr lang="en-US" sz="1200" b="1" i="1" smtClean="0">
                                        <a:latin typeface="Cambria Math" panose="02040503050406030204" pitchFamily="18" charset="0"/>
                                      </a:rPr>
                                      <m:t>|</m:t>
                                    </m:r>
                                    <m:r>
                                      <a:rPr lang="en-US" sz="1200" b="1" i="1" smtClean="0">
                                        <a:latin typeface="Cambria Math" panose="02040503050406030204" pitchFamily="18" charset="0"/>
                                      </a:rPr>
                                      <m:t>𝒔</m:t>
                                    </m:r>
                                    <m:r>
                                      <a:rPr lang="en-US" sz="1200" b="1" i="1" smtClean="0">
                                        <a:latin typeface="Cambria Math" panose="02040503050406030204" pitchFamily="18" charset="0"/>
                                      </a:rPr>
                                      <m:t>,</m:t>
                                    </m:r>
                                    <m:r>
                                      <a:rPr lang="en-US" sz="1200" b="1" i="1" smtClean="0">
                                        <a:latin typeface="Cambria Math" panose="02040503050406030204" pitchFamily="18" charset="0"/>
                                      </a:rPr>
                                      <m:t>𝒂</m:t>
                                    </m:r>
                                    <m:r>
                                      <a:rPr lang="en-US" sz="1200" b="1" i="1" smtClean="0">
                                        <a:latin typeface="Cambria Math" panose="02040503050406030204" pitchFamily="18" charset="0"/>
                                      </a:rPr>
                                      <m:t>)</m:t>
                                    </m:r>
                                  </m:e>
                                </m:func>
                              </m:num>
                              <m:den>
                                <m:r>
                                  <a:rPr lang="en-US" sz="1200" b="1" i="1" smtClean="0">
                                    <a:latin typeface="Cambria Math" panose="02040503050406030204" pitchFamily="18" charset="0"/>
                                  </a:rPr>
                                  <m:t>𝝏</m:t>
                                </m:r>
                                <m:r>
                                  <a:rPr lang="en-US" sz="1200" b="1" i="1" smtClean="0">
                                    <a:latin typeface="Cambria Math" panose="02040503050406030204" pitchFamily="18" charset="0"/>
                                  </a:rPr>
                                  <m:t>𝑾</m:t>
                                </m:r>
                              </m:den>
                            </m:f>
                            <m:r>
                              <a:rPr lang="en-US" sz="1200" b="1" i="1" smtClean="0">
                                <a:latin typeface="Cambria Math" panose="02040503050406030204" pitchFamily="18" charset="0"/>
                              </a:rPr>
                              <m:t>+</m:t>
                            </m:r>
                            <m:func>
                              <m:funcPr>
                                <m:ctrlPr>
                                  <a:rPr lang="en-US" sz="1200" b="1" i="1" smtClean="0">
                                    <a:latin typeface="Cambria Math" panose="02040503050406030204" pitchFamily="18" charset="0"/>
                                  </a:rPr>
                                </m:ctrlPr>
                              </m:funcPr>
                              <m:fName>
                                <m:r>
                                  <a:rPr lang="en-US" sz="1200" b="1" i="0" smtClean="0">
                                    <a:latin typeface="Cambria Math" panose="02040503050406030204" pitchFamily="18" charset="0"/>
                                  </a:rPr>
                                  <m:t>𝐥𝐨𝐠</m:t>
                                </m:r>
                              </m:fName>
                              <m:e>
                                <m:r>
                                  <a:rPr lang="en-US" sz="1200" b="1" i="1" smtClean="0">
                                    <a:latin typeface="Cambria Math" panose="02040503050406030204" pitchFamily="18" charset="0"/>
                                  </a:rPr>
                                  <m:t>𝒑</m:t>
                                </m:r>
                                <m:r>
                                  <a:rPr lang="en-US" sz="1200" b="1" i="1" smtClean="0">
                                    <a:latin typeface="Cambria Math" panose="02040503050406030204" pitchFamily="18" charset="0"/>
                                  </a:rPr>
                                  <m:t>(</m:t>
                                </m:r>
                                <m:r>
                                  <a:rPr lang="en-US" sz="1200" b="1" i="1" smtClean="0">
                                    <a:latin typeface="Cambria Math" panose="02040503050406030204" pitchFamily="18" charset="0"/>
                                  </a:rPr>
                                  <m:t>𝒚</m:t>
                                </m:r>
                                <m:r>
                                  <a:rPr lang="en-US" sz="1200" b="1" i="1" smtClean="0">
                                    <a:latin typeface="Cambria Math" panose="02040503050406030204" pitchFamily="18" charset="0"/>
                                  </a:rPr>
                                  <m:t>|</m:t>
                                </m:r>
                                <m:r>
                                  <a:rPr lang="en-US" sz="1200" b="1" i="1" smtClean="0">
                                    <a:latin typeface="Cambria Math" panose="02040503050406030204" pitchFamily="18" charset="0"/>
                                  </a:rPr>
                                  <m:t>𝒔</m:t>
                                </m:r>
                                <m:r>
                                  <a:rPr lang="en-US" sz="1200" b="1" i="1" smtClean="0">
                                    <a:latin typeface="Cambria Math" panose="02040503050406030204" pitchFamily="18" charset="0"/>
                                  </a:rPr>
                                  <m:t>,</m:t>
                                </m:r>
                                <m:r>
                                  <a:rPr lang="en-US" sz="1200" b="1" i="1" smtClean="0">
                                    <a:latin typeface="Cambria Math" panose="02040503050406030204" pitchFamily="18" charset="0"/>
                                  </a:rPr>
                                  <m:t>𝒂</m:t>
                                </m:r>
                                <m:r>
                                  <a:rPr lang="en-US" sz="1200" b="1" i="1" smtClean="0">
                                    <a:latin typeface="Cambria Math" panose="02040503050406030204" pitchFamily="18" charset="0"/>
                                  </a:rPr>
                                  <m:t>)</m:t>
                                </m:r>
                              </m:e>
                            </m:func>
                            <m:r>
                              <a:rPr lang="en-US" sz="1200" b="1" i="1" smtClean="0">
                                <a:latin typeface="Cambria Math" panose="02040503050406030204" pitchFamily="18" charset="0"/>
                              </a:rPr>
                              <m:t> </m:t>
                            </m:r>
                            <m:f>
                              <m:fPr>
                                <m:ctrlPr>
                                  <a:rPr lang="en-US" sz="1200" b="1" i="1" smtClean="0">
                                    <a:latin typeface="Cambria Math" panose="02040503050406030204" pitchFamily="18" charset="0"/>
                                  </a:rPr>
                                </m:ctrlPr>
                              </m:fPr>
                              <m:num>
                                <m:r>
                                  <a:rPr lang="en-US" sz="1200" b="1" i="1" smtClean="0">
                                    <a:latin typeface="Cambria Math" panose="02040503050406030204" pitchFamily="18" charset="0"/>
                                  </a:rPr>
                                  <m:t>𝝏</m:t>
                                </m:r>
                                <m:func>
                                  <m:funcPr>
                                    <m:ctrlPr>
                                      <a:rPr lang="en-US" sz="1200" b="1" i="1" smtClean="0">
                                        <a:latin typeface="Cambria Math" panose="02040503050406030204" pitchFamily="18" charset="0"/>
                                      </a:rPr>
                                    </m:ctrlPr>
                                  </m:funcPr>
                                  <m:fName>
                                    <m:r>
                                      <a:rPr lang="en-US" sz="1200" b="1" i="0" smtClean="0">
                                        <a:latin typeface="Cambria Math" panose="02040503050406030204" pitchFamily="18" charset="0"/>
                                      </a:rPr>
                                      <m:t>𝐥𝐨𝐠</m:t>
                                    </m:r>
                                  </m:fName>
                                  <m:e>
                                    <m:r>
                                      <a:rPr lang="en-US" sz="1200" b="1" i="1" smtClean="0">
                                        <a:latin typeface="Cambria Math" panose="02040503050406030204" pitchFamily="18" charset="0"/>
                                      </a:rPr>
                                      <m:t>𝒑</m:t>
                                    </m:r>
                                    <m:r>
                                      <a:rPr lang="en-US" sz="1200" b="1" i="1" smtClean="0">
                                        <a:latin typeface="Cambria Math" panose="02040503050406030204" pitchFamily="18" charset="0"/>
                                      </a:rPr>
                                      <m:t>(</m:t>
                                    </m:r>
                                    <m:r>
                                      <a:rPr lang="en-US" sz="1200" b="1" i="1" smtClean="0">
                                        <a:latin typeface="Cambria Math" panose="02040503050406030204" pitchFamily="18" charset="0"/>
                                      </a:rPr>
                                      <m:t>𝒔</m:t>
                                    </m:r>
                                    <m:r>
                                      <a:rPr lang="en-US" sz="1200" b="1" i="1" smtClean="0">
                                        <a:latin typeface="Cambria Math" panose="02040503050406030204" pitchFamily="18" charset="0"/>
                                      </a:rPr>
                                      <m:t>|</m:t>
                                    </m:r>
                                    <m:r>
                                      <a:rPr lang="en-US" sz="1200" b="1" i="1" smtClean="0">
                                        <a:latin typeface="Cambria Math" panose="02040503050406030204" pitchFamily="18" charset="0"/>
                                      </a:rPr>
                                      <m:t>𝒂</m:t>
                                    </m:r>
                                    <m:r>
                                      <a:rPr lang="en-US" sz="1200" b="1" i="1" smtClean="0">
                                        <a:latin typeface="Cambria Math" panose="02040503050406030204" pitchFamily="18" charset="0"/>
                                      </a:rPr>
                                      <m:t>)</m:t>
                                    </m:r>
                                  </m:e>
                                </m:func>
                              </m:num>
                              <m:den>
                                <m:r>
                                  <a:rPr lang="en-US" sz="1200" b="1" i="1" smtClean="0">
                                    <a:latin typeface="Cambria Math" panose="02040503050406030204" pitchFamily="18" charset="0"/>
                                  </a:rPr>
                                  <m:t>𝝏</m:t>
                                </m:r>
                                <m:r>
                                  <a:rPr lang="en-US" sz="1200" b="1" i="1" smtClean="0">
                                    <a:latin typeface="Cambria Math" panose="02040503050406030204" pitchFamily="18" charset="0"/>
                                  </a:rPr>
                                  <m:t>𝑾</m:t>
                                </m:r>
                              </m:den>
                            </m:f>
                          </m:e>
                        </m:d>
                      </m:e>
                    </m:nary>
                  </m:oMath>
                </m:oMathPara>
              </a14:m>
              <a:endParaRPr lang="en-US" sz="1200" b="1">
                <a:latin typeface="Calibri Light" panose="020F0302020204030204"/>
              </a:endParaRPr>
            </a:p>
          </dgm:t>
        </dgm:pt>
      </mc:Choice>
      <mc:Fallback xmlns="">
        <dgm:pt modelId="{006E4554-2B5B-7F41-99B9-7D3A29F30562}">
          <dgm:prSet phldr="0" custT="1"/>
          <dgm:spPr/>
          <dgm:t>
            <a:bodyPr anchor="ctr"/>
            <a:lstStyle/>
            <a:p>
              <a:pPr rtl="0">
                <a:buNone/>
              </a:pPr>
              <a:r>
                <a:rPr lang="en-US" sz="1200" b="1" i="0">
                  <a:latin typeface="Cambria Math" panose="02040503050406030204" pitchFamily="18" charset="0"/>
                </a:rPr>
                <a:t>(𝝏𝑳_𝒔)/𝝏𝑾= ∑_𝒔▒〖𝒑(𝒔|𝒂)[(𝝏 𝐥𝐨𝐠⁡〖𝒑(𝒚|𝒔,𝒂)〗)/𝝏𝑾+𝐥𝐨𝐠⁡〖𝒑(𝒚|𝒔,𝒂)〗  (𝝏 𝐥𝐨𝐠⁡〖𝒑(𝒔|𝒂)〗)/𝝏𝑾] 〗</a:t>
              </a:r>
              <a:endParaRPr lang="en-US" sz="1200" b="1">
                <a:latin typeface="Calibri Light" panose="020F0302020204030204"/>
              </a:endParaRPr>
            </a:p>
          </dgm:t>
        </dgm:pt>
      </mc:Fallback>
    </mc:AlternateContent>
    <dgm:pt modelId="{ADCA22DE-710F-E143-A890-7E473272302C}" type="parTrans" cxnId="{C981A111-2B25-7443-8BF8-6D738AE04865}">
      <dgm:prSet/>
      <dgm:spPr/>
      <dgm:t>
        <a:bodyPr/>
        <a:lstStyle/>
        <a:p>
          <a:endParaRPr lang="en-US" sz="2800"/>
        </a:p>
      </dgm:t>
    </dgm:pt>
    <dgm:pt modelId="{0E017861-259A-874F-AA92-2B63302D2B9B}" type="sibTrans" cxnId="{C981A111-2B25-7443-8BF8-6D738AE04865}">
      <dgm:prSet/>
      <dgm:spPr/>
      <dgm:t>
        <a:bodyPr/>
        <a:lstStyle/>
        <a:p>
          <a:endParaRPr lang="en-US" sz="2800"/>
        </a:p>
      </dgm:t>
    </dgm:pt>
    <mc:AlternateContent xmlns:mc="http://schemas.openxmlformats.org/markup-compatibility/2006" xmlns:a14="http://schemas.microsoft.com/office/drawing/2010/main">
      <mc:Choice Requires="a14">
        <dgm:pt modelId="{E5EFA5E5-0D34-BC45-86B5-EDE5E7A356C1}">
          <dgm:prSet phldr="0" custT="1"/>
          <dgm:spPr/>
          <dgm:t>
            <a:bodyPr anchor="ctr"/>
            <a:lstStyle/>
            <a:p>
              <a:pPr>
                <a:buNone/>
              </a:pPr>
              <a14:m>
                <m:oMathPara xmlns:m="http://schemas.openxmlformats.org/officeDocument/2006/math">
                  <m:oMathParaPr>
                    <m:jc m:val="centerGroup"/>
                  </m:oMathParaPr>
                  <m:oMath xmlns:m="http://schemas.openxmlformats.org/officeDocument/2006/math">
                    <m:f>
                      <m:fPr>
                        <m:ctrlPr>
                          <a:rPr lang="en-US" sz="1200" b="1" i="1" smtClean="0">
                            <a:latin typeface="Cambria Math" panose="02040503050406030204" pitchFamily="18" charset="0"/>
                          </a:rPr>
                        </m:ctrlPr>
                      </m:fPr>
                      <m:num>
                        <m:r>
                          <a:rPr lang="en-US" sz="1200" b="1" i="1" smtClean="0">
                            <a:latin typeface="Cambria Math" panose="02040503050406030204" pitchFamily="18" charset="0"/>
                          </a:rPr>
                          <m:t>𝝏</m:t>
                        </m:r>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𝑳</m:t>
                            </m:r>
                          </m:e>
                          <m:sub>
                            <m:r>
                              <a:rPr lang="en-US" sz="1200" b="1" i="1" smtClean="0">
                                <a:latin typeface="Cambria Math" panose="02040503050406030204" pitchFamily="18" charset="0"/>
                              </a:rPr>
                              <m:t>𝒔</m:t>
                            </m:r>
                          </m:sub>
                        </m:sSub>
                      </m:num>
                      <m:den>
                        <m:r>
                          <a:rPr lang="en-US" sz="1200" b="1" i="1" smtClean="0">
                            <a:latin typeface="Cambria Math" panose="02040503050406030204" pitchFamily="18" charset="0"/>
                          </a:rPr>
                          <m:t>𝝏</m:t>
                        </m:r>
                        <m:r>
                          <a:rPr lang="en-US" sz="1200" b="1" i="1" smtClean="0">
                            <a:latin typeface="Cambria Math" panose="02040503050406030204" pitchFamily="18" charset="0"/>
                          </a:rPr>
                          <m:t>𝑾</m:t>
                        </m:r>
                      </m:den>
                    </m:f>
                    <m:r>
                      <a:rPr lang="en-US"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rPr>
                      <m:t> </m:t>
                    </m:r>
                    <m:f>
                      <m:fPr>
                        <m:ctrlPr>
                          <a:rPr lang="en-US" sz="1200" b="1" i="1" smtClean="0">
                            <a:latin typeface="Cambria Math" panose="02040503050406030204" pitchFamily="18" charset="0"/>
                          </a:rPr>
                        </m:ctrlPr>
                      </m:fPr>
                      <m:num>
                        <m:r>
                          <a:rPr lang="en-US" sz="1200" b="1" i="1" smtClean="0">
                            <a:latin typeface="Cambria Math" panose="02040503050406030204" pitchFamily="18" charset="0"/>
                          </a:rPr>
                          <m:t>𝟏</m:t>
                        </m:r>
                      </m:num>
                      <m:den>
                        <m:r>
                          <a:rPr lang="en-US" sz="1200" b="1" i="1" smtClean="0">
                            <a:latin typeface="Cambria Math" panose="02040503050406030204" pitchFamily="18" charset="0"/>
                          </a:rPr>
                          <m:t>𝑵</m:t>
                        </m:r>
                      </m:den>
                    </m:f>
                    <m:nary>
                      <m:naryPr>
                        <m:chr m:val="∑"/>
                        <m:ctrlPr>
                          <a:rPr lang="en-US" sz="1200" b="1" i="1" smtClean="0">
                            <a:latin typeface="Cambria Math" panose="02040503050406030204" pitchFamily="18" charset="0"/>
                          </a:rPr>
                        </m:ctrlPr>
                      </m:naryPr>
                      <m:sub>
                        <m:r>
                          <m:rPr>
                            <m:brk m:alnAt="23"/>
                          </m:rPr>
                          <a:rPr lang="en-US" sz="1200" b="1" i="1" smtClean="0">
                            <a:latin typeface="Cambria Math" panose="02040503050406030204" pitchFamily="18" charset="0"/>
                          </a:rPr>
                          <m:t>𝒏</m:t>
                        </m:r>
                        <m:r>
                          <a:rPr lang="en-US" sz="1200" b="1" i="1" smtClean="0">
                            <a:latin typeface="Cambria Math" panose="02040503050406030204" pitchFamily="18" charset="0"/>
                          </a:rPr>
                          <m:t>=</m:t>
                        </m:r>
                        <m:r>
                          <a:rPr lang="en-US" sz="1200" b="1" i="1" smtClean="0">
                            <a:latin typeface="Cambria Math" panose="02040503050406030204" pitchFamily="18" charset="0"/>
                          </a:rPr>
                          <m:t>𝟏</m:t>
                        </m:r>
                      </m:sub>
                      <m:sup>
                        <m:r>
                          <a:rPr lang="en-US" sz="1200" b="1" i="1" smtClean="0">
                            <a:latin typeface="Cambria Math" panose="02040503050406030204" pitchFamily="18" charset="0"/>
                          </a:rPr>
                          <m:t>𝑵</m:t>
                        </m:r>
                      </m:sup>
                      <m:e>
                        <m:d>
                          <m:dPr>
                            <m:begChr m:val="["/>
                            <m:endChr m:val="]"/>
                            <m:ctrlPr>
                              <a:rPr lang="en-US" sz="1200" b="1" i="1" smtClean="0">
                                <a:latin typeface="Cambria Math" panose="02040503050406030204" pitchFamily="18" charset="0"/>
                              </a:rPr>
                            </m:ctrlPr>
                          </m:dPr>
                          <m:e>
                            <m:f>
                              <m:fPr>
                                <m:ctrlPr>
                                  <a:rPr lang="en-US" sz="1200" b="1" i="1" smtClean="0">
                                    <a:latin typeface="Cambria Math" panose="02040503050406030204" pitchFamily="18" charset="0"/>
                                  </a:rPr>
                                </m:ctrlPr>
                              </m:fPr>
                              <m:num>
                                <m:r>
                                  <a:rPr lang="en-US" sz="1200" b="1" i="1" smtClean="0">
                                    <a:latin typeface="Cambria Math" panose="02040503050406030204" pitchFamily="18" charset="0"/>
                                  </a:rPr>
                                  <m:t>𝝏</m:t>
                                </m:r>
                                <m:func>
                                  <m:funcPr>
                                    <m:ctrlPr>
                                      <a:rPr lang="en-US" sz="1200" b="1" i="1" smtClean="0">
                                        <a:latin typeface="Cambria Math" panose="02040503050406030204" pitchFamily="18" charset="0"/>
                                      </a:rPr>
                                    </m:ctrlPr>
                                  </m:funcPr>
                                  <m:fName>
                                    <m:r>
                                      <a:rPr lang="en-US" sz="1200" b="1" i="0" smtClean="0">
                                        <a:latin typeface="Cambria Math" panose="02040503050406030204" pitchFamily="18" charset="0"/>
                                      </a:rPr>
                                      <m:t>𝐥𝐨𝐠</m:t>
                                    </m:r>
                                  </m:fName>
                                  <m:e>
                                    <m:r>
                                      <a:rPr lang="en-US" sz="1200" b="1" i="1" smtClean="0">
                                        <a:latin typeface="Cambria Math" panose="02040503050406030204" pitchFamily="18" charset="0"/>
                                      </a:rPr>
                                      <m:t>𝒑</m:t>
                                    </m:r>
                                    <m:r>
                                      <a:rPr lang="en-US" sz="1200" b="1" i="1" smtClean="0">
                                        <a:latin typeface="Cambria Math" panose="02040503050406030204" pitchFamily="18" charset="0"/>
                                      </a:rPr>
                                      <m:t>(</m:t>
                                    </m:r>
                                    <m:r>
                                      <a:rPr lang="en-US" sz="1200" b="1" i="1" smtClean="0">
                                        <a:latin typeface="Cambria Math" panose="02040503050406030204" pitchFamily="18" charset="0"/>
                                      </a:rPr>
                                      <m:t>𝒚</m:t>
                                    </m:r>
                                    <m:r>
                                      <a:rPr lang="en-US" sz="1200" b="1" i="1" smtClean="0">
                                        <a:latin typeface="Cambria Math" panose="02040503050406030204" pitchFamily="18" charset="0"/>
                                      </a:rPr>
                                      <m:t>|</m:t>
                                    </m:r>
                                    <m:sSup>
                                      <m:sSupPr>
                                        <m:ctrlPr>
                                          <a:rPr lang="en-US" sz="1200" b="1" i="1" smtClean="0">
                                            <a:latin typeface="Cambria Math" panose="02040503050406030204" pitchFamily="18" charset="0"/>
                                          </a:rPr>
                                        </m:ctrlPr>
                                      </m:sSupPr>
                                      <m:e>
                                        <m:acc>
                                          <m:accPr>
                                            <m:chr m:val="̃"/>
                                            <m:ctrlPr>
                                              <a:rPr lang="en-US" sz="1200" b="1" i="1" smtClean="0">
                                                <a:latin typeface="Cambria Math" panose="02040503050406030204" pitchFamily="18" charset="0"/>
                                              </a:rPr>
                                            </m:ctrlPr>
                                          </m:accPr>
                                          <m:e>
                                            <m:r>
                                              <a:rPr lang="en-US" sz="1200" b="1" i="1" smtClean="0">
                                                <a:latin typeface="Cambria Math" panose="02040503050406030204" pitchFamily="18" charset="0"/>
                                              </a:rPr>
                                              <m:t>𝒔</m:t>
                                            </m:r>
                                          </m:e>
                                        </m:acc>
                                      </m:e>
                                      <m:sup>
                                        <m:r>
                                          <a:rPr lang="en-US" sz="1200" b="1" i="1" smtClean="0">
                                            <a:latin typeface="Cambria Math" panose="02040503050406030204" pitchFamily="18" charset="0"/>
                                          </a:rPr>
                                          <m:t>𝒏</m:t>
                                        </m:r>
                                      </m:sup>
                                    </m:sSup>
                                    <m:r>
                                      <a:rPr lang="en-US" sz="1200" b="1" i="1" smtClean="0">
                                        <a:latin typeface="Cambria Math" panose="02040503050406030204" pitchFamily="18" charset="0"/>
                                      </a:rPr>
                                      <m:t>,</m:t>
                                    </m:r>
                                    <m:r>
                                      <a:rPr lang="en-US" sz="1200" b="1" i="1" smtClean="0">
                                        <a:latin typeface="Cambria Math" panose="02040503050406030204" pitchFamily="18" charset="0"/>
                                      </a:rPr>
                                      <m:t>𝒂</m:t>
                                    </m:r>
                                    <m:r>
                                      <a:rPr lang="en-US" sz="1200" b="1" i="1" smtClean="0">
                                        <a:latin typeface="Cambria Math" panose="02040503050406030204" pitchFamily="18" charset="0"/>
                                      </a:rPr>
                                      <m:t>)</m:t>
                                    </m:r>
                                  </m:e>
                                </m:func>
                              </m:num>
                              <m:den>
                                <m:r>
                                  <a:rPr lang="en-US" sz="1200" b="1" i="1" smtClean="0">
                                    <a:latin typeface="Cambria Math" panose="02040503050406030204" pitchFamily="18" charset="0"/>
                                  </a:rPr>
                                  <m:t>𝝏</m:t>
                                </m:r>
                                <m:r>
                                  <a:rPr lang="en-US" sz="1200" b="1" i="1" smtClean="0">
                                    <a:latin typeface="Cambria Math" panose="02040503050406030204" pitchFamily="18" charset="0"/>
                                  </a:rPr>
                                  <m:t>𝑾</m:t>
                                </m:r>
                              </m:den>
                            </m:f>
                            <m:r>
                              <a:rPr lang="en-US" sz="1200" b="1" i="1" smtClean="0">
                                <a:latin typeface="Cambria Math" panose="02040503050406030204" pitchFamily="18" charset="0"/>
                              </a:rPr>
                              <m:t>+</m:t>
                            </m:r>
                            <m:func>
                              <m:funcPr>
                                <m:ctrlPr>
                                  <a:rPr lang="en-US" sz="1200" b="1" i="1" smtClean="0">
                                    <a:latin typeface="Cambria Math" panose="02040503050406030204" pitchFamily="18" charset="0"/>
                                  </a:rPr>
                                </m:ctrlPr>
                              </m:funcPr>
                              <m:fName>
                                <m:r>
                                  <a:rPr lang="en-US" sz="1200" b="1" i="0" smtClean="0">
                                    <a:latin typeface="Cambria Math" panose="02040503050406030204" pitchFamily="18" charset="0"/>
                                  </a:rPr>
                                  <m:t>𝐥𝐨𝐠</m:t>
                                </m:r>
                              </m:fName>
                              <m:e>
                                <m:r>
                                  <a:rPr lang="en-US" sz="1200" b="1" i="1" smtClean="0">
                                    <a:latin typeface="Cambria Math" panose="02040503050406030204" pitchFamily="18" charset="0"/>
                                  </a:rPr>
                                  <m:t>𝒑</m:t>
                                </m:r>
                                <m:r>
                                  <a:rPr lang="en-US" sz="1200" b="1" i="1" smtClean="0">
                                    <a:latin typeface="Cambria Math" panose="02040503050406030204" pitchFamily="18" charset="0"/>
                                  </a:rPr>
                                  <m:t>(</m:t>
                                </m:r>
                                <m:r>
                                  <a:rPr lang="en-US" sz="1200" b="1" i="1" smtClean="0">
                                    <a:latin typeface="Cambria Math" panose="02040503050406030204" pitchFamily="18" charset="0"/>
                                  </a:rPr>
                                  <m:t>𝒚</m:t>
                                </m:r>
                                <m:r>
                                  <a:rPr lang="en-US" sz="1200" b="1" i="1" smtClean="0">
                                    <a:latin typeface="Cambria Math" panose="02040503050406030204" pitchFamily="18" charset="0"/>
                                  </a:rPr>
                                  <m:t>|</m:t>
                                </m:r>
                                <m:sSup>
                                  <m:sSupPr>
                                    <m:ctrlPr>
                                      <a:rPr lang="en-US" sz="1200" b="1" i="1" smtClean="0">
                                        <a:latin typeface="Cambria Math" panose="02040503050406030204" pitchFamily="18" charset="0"/>
                                      </a:rPr>
                                    </m:ctrlPr>
                                  </m:sSupPr>
                                  <m:e>
                                    <m:acc>
                                      <m:accPr>
                                        <m:chr m:val="̃"/>
                                        <m:ctrlPr>
                                          <a:rPr lang="en-US" sz="1200" b="1" i="1" smtClean="0">
                                            <a:latin typeface="Cambria Math" panose="02040503050406030204" pitchFamily="18" charset="0"/>
                                          </a:rPr>
                                        </m:ctrlPr>
                                      </m:accPr>
                                      <m:e>
                                        <m:r>
                                          <a:rPr lang="en-US" sz="1200" b="1" i="1" smtClean="0">
                                            <a:latin typeface="Cambria Math" panose="02040503050406030204" pitchFamily="18" charset="0"/>
                                          </a:rPr>
                                          <m:t>𝒔</m:t>
                                        </m:r>
                                      </m:e>
                                    </m:acc>
                                  </m:e>
                                  <m:sup>
                                    <m:r>
                                      <a:rPr lang="en-US" sz="1200" b="1" i="1" smtClean="0">
                                        <a:latin typeface="Cambria Math" panose="02040503050406030204" pitchFamily="18" charset="0"/>
                                      </a:rPr>
                                      <m:t>𝒏</m:t>
                                    </m:r>
                                  </m:sup>
                                </m:sSup>
                                <m:r>
                                  <a:rPr lang="en-US" sz="1200" b="1" i="1" smtClean="0">
                                    <a:latin typeface="Cambria Math" panose="02040503050406030204" pitchFamily="18" charset="0"/>
                                  </a:rPr>
                                  <m:t>,</m:t>
                                </m:r>
                                <m:r>
                                  <a:rPr lang="en-US" sz="1200" b="1" i="1" smtClean="0">
                                    <a:latin typeface="Cambria Math" panose="02040503050406030204" pitchFamily="18" charset="0"/>
                                  </a:rPr>
                                  <m:t>𝒂</m:t>
                                </m:r>
                                <m:r>
                                  <a:rPr lang="en-US" sz="1200" b="1" i="1" smtClean="0">
                                    <a:latin typeface="Cambria Math" panose="02040503050406030204" pitchFamily="18" charset="0"/>
                                  </a:rPr>
                                  <m:t>)</m:t>
                                </m:r>
                              </m:e>
                            </m:func>
                            <m:r>
                              <a:rPr lang="en-US" sz="1200" b="1" i="1" smtClean="0">
                                <a:latin typeface="Cambria Math" panose="02040503050406030204" pitchFamily="18" charset="0"/>
                              </a:rPr>
                              <m:t> </m:t>
                            </m:r>
                            <m:f>
                              <m:fPr>
                                <m:ctrlPr>
                                  <a:rPr lang="en-US" sz="1200" b="1" i="1" smtClean="0">
                                    <a:latin typeface="Cambria Math" panose="02040503050406030204" pitchFamily="18" charset="0"/>
                                  </a:rPr>
                                </m:ctrlPr>
                              </m:fPr>
                              <m:num>
                                <m:r>
                                  <a:rPr lang="en-US" sz="1200" b="1" i="1" smtClean="0">
                                    <a:latin typeface="Cambria Math" panose="02040503050406030204" pitchFamily="18" charset="0"/>
                                  </a:rPr>
                                  <m:t>𝝏</m:t>
                                </m:r>
                                <m:func>
                                  <m:funcPr>
                                    <m:ctrlPr>
                                      <a:rPr lang="en-US" sz="1200" b="1" i="1" smtClean="0">
                                        <a:latin typeface="Cambria Math" panose="02040503050406030204" pitchFamily="18" charset="0"/>
                                      </a:rPr>
                                    </m:ctrlPr>
                                  </m:funcPr>
                                  <m:fName>
                                    <m:r>
                                      <a:rPr lang="en-US" sz="1200" b="1" i="0" smtClean="0">
                                        <a:latin typeface="Cambria Math" panose="02040503050406030204" pitchFamily="18" charset="0"/>
                                      </a:rPr>
                                      <m:t>𝐥𝐨𝐠</m:t>
                                    </m:r>
                                  </m:fName>
                                  <m:e>
                                    <m:r>
                                      <a:rPr lang="en-US" sz="1200" b="1" i="1" smtClean="0">
                                        <a:latin typeface="Cambria Math" panose="02040503050406030204" pitchFamily="18" charset="0"/>
                                      </a:rPr>
                                      <m:t>𝒑</m:t>
                                    </m:r>
                                    <m:r>
                                      <a:rPr lang="en-US" sz="1200" b="1" i="1" smtClean="0">
                                        <a:latin typeface="Cambria Math" panose="02040503050406030204" pitchFamily="18" charset="0"/>
                                      </a:rPr>
                                      <m:t>(</m:t>
                                    </m:r>
                                    <m:sSup>
                                      <m:sSupPr>
                                        <m:ctrlPr>
                                          <a:rPr lang="en-US" sz="1200" b="1" i="1" smtClean="0">
                                            <a:latin typeface="Cambria Math" panose="02040503050406030204" pitchFamily="18" charset="0"/>
                                          </a:rPr>
                                        </m:ctrlPr>
                                      </m:sSupPr>
                                      <m:e>
                                        <m:acc>
                                          <m:accPr>
                                            <m:chr m:val="̃"/>
                                            <m:ctrlPr>
                                              <a:rPr lang="en-US" sz="1200" b="1" i="1" smtClean="0">
                                                <a:latin typeface="Cambria Math" panose="02040503050406030204" pitchFamily="18" charset="0"/>
                                              </a:rPr>
                                            </m:ctrlPr>
                                          </m:accPr>
                                          <m:e>
                                            <m:r>
                                              <a:rPr lang="en-US" sz="1200" b="1" i="1" smtClean="0">
                                                <a:latin typeface="Cambria Math" panose="02040503050406030204" pitchFamily="18" charset="0"/>
                                              </a:rPr>
                                              <m:t>𝒔</m:t>
                                            </m:r>
                                          </m:e>
                                        </m:acc>
                                      </m:e>
                                      <m:sup>
                                        <m:r>
                                          <a:rPr lang="en-US" sz="1200" b="1" i="1" smtClean="0">
                                            <a:latin typeface="Cambria Math" panose="02040503050406030204" pitchFamily="18" charset="0"/>
                                          </a:rPr>
                                          <m:t>𝒏</m:t>
                                        </m:r>
                                      </m:sup>
                                    </m:sSup>
                                    <m:r>
                                      <a:rPr lang="en-US" sz="1200" b="1" i="1" smtClean="0">
                                        <a:latin typeface="Cambria Math" panose="02040503050406030204" pitchFamily="18" charset="0"/>
                                      </a:rPr>
                                      <m:t>|</m:t>
                                    </m:r>
                                    <m:r>
                                      <a:rPr lang="en-US" sz="1200" b="1" i="1" smtClean="0">
                                        <a:latin typeface="Cambria Math" panose="02040503050406030204" pitchFamily="18" charset="0"/>
                                      </a:rPr>
                                      <m:t>𝒂</m:t>
                                    </m:r>
                                    <m:r>
                                      <a:rPr lang="en-US" sz="1200" b="1" i="1" smtClean="0">
                                        <a:latin typeface="Cambria Math" panose="02040503050406030204" pitchFamily="18" charset="0"/>
                                      </a:rPr>
                                      <m:t>)</m:t>
                                    </m:r>
                                  </m:e>
                                </m:func>
                              </m:num>
                              <m:den>
                                <m:r>
                                  <a:rPr lang="en-US" sz="1200" b="1" i="1" smtClean="0">
                                    <a:latin typeface="Cambria Math" panose="02040503050406030204" pitchFamily="18" charset="0"/>
                                  </a:rPr>
                                  <m:t>𝝏</m:t>
                                </m:r>
                                <m:r>
                                  <a:rPr lang="en-US" sz="1200" b="1" i="1" smtClean="0">
                                    <a:latin typeface="Cambria Math" panose="02040503050406030204" pitchFamily="18" charset="0"/>
                                  </a:rPr>
                                  <m:t>𝑾</m:t>
                                </m:r>
                              </m:den>
                            </m:f>
                          </m:e>
                        </m:d>
                      </m:e>
                    </m:nary>
                  </m:oMath>
                </m:oMathPara>
              </a14:m>
              <a:endParaRPr lang="en-US" sz="1200" b="1"/>
            </a:p>
          </dgm:t>
        </dgm:pt>
      </mc:Choice>
      <mc:Fallback xmlns="">
        <dgm:pt modelId="{E5EFA5E5-0D34-BC45-86B5-EDE5E7A356C1}">
          <dgm:prSet phldr="0" custT="1"/>
          <dgm:spPr/>
          <dgm:t>
            <a:bodyPr anchor="ctr"/>
            <a:lstStyle/>
            <a:p>
              <a:pPr>
                <a:buNone/>
              </a:pPr>
              <a:r>
                <a:rPr lang="en-US" sz="1200" b="1" i="0">
                  <a:latin typeface="Cambria Math" panose="02040503050406030204" pitchFamily="18" charset="0"/>
                </a:rPr>
                <a:t>(𝝏𝑳_𝒔)/𝝏𝑾</a:t>
              </a:r>
              <a:r>
                <a:rPr lang="en-US" sz="1200" b="1" i="0">
                  <a:latin typeface="Cambria Math" panose="02040503050406030204" pitchFamily="18" charset="0"/>
                  <a:ea typeface="Cambria Math" panose="02040503050406030204" pitchFamily="18" charset="0"/>
                </a:rPr>
                <a:t>≈</a:t>
              </a:r>
              <a:r>
                <a:rPr lang="en-US" sz="1200" b="1" i="0">
                  <a:latin typeface="Cambria Math" panose="02040503050406030204" pitchFamily="18" charset="0"/>
                </a:rPr>
                <a:t>  𝟏/𝑵 ∑_(𝒏=𝟏)^𝑵▒[(𝝏 𝐥𝐨𝐠⁡〖𝒑(𝒚|𝒔 ̃^𝒏,𝒂)〗)/𝝏𝑾+𝐥𝐨𝐠⁡〖𝒑(𝒚|𝒔 ̃^𝒏,𝒂)〗  (𝝏 𝐥𝐨𝐠⁡〖𝒑(𝒔 ̃^𝒏 |𝒂)〗)/𝝏𝑾] </a:t>
              </a:r>
              <a:endParaRPr lang="en-US" sz="1200" b="1"/>
            </a:p>
          </dgm:t>
        </dgm:pt>
      </mc:Fallback>
    </mc:AlternateContent>
    <dgm:pt modelId="{506F0B55-F565-5942-940B-9239519D38AE}" type="parTrans" cxnId="{EB2E285D-1D33-4C42-A96D-74A31D117C7E}">
      <dgm:prSet/>
      <dgm:spPr/>
      <dgm:t>
        <a:bodyPr/>
        <a:lstStyle/>
        <a:p>
          <a:endParaRPr lang="en-US" sz="2800"/>
        </a:p>
      </dgm:t>
    </dgm:pt>
    <dgm:pt modelId="{742F2F07-B57A-6844-81AC-C3E47D075696}" type="sibTrans" cxnId="{EB2E285D-1D33-4C42-A96D-74A31D117C7E}">
      <dgm:prSet/>
      <dgm:spPr/>
      <dgm:t>
        <a:bodyPr/>
        <a:lstStyle/>
        <a:p>
          <a:endParaRPr lang="en-US" sz="2800"/>
        </a:p>
      </dgm:t>
    </dgm:pt>
    <dgm:pt modelId="{732EA9A0-485A-5344-88E3-850C83974E35}">
      <dgm:prSet phldrT="[Text]" phldr="0" custT="1"/>
      <dgm:spPr/>
      <dgm:t>
        <a:bodyPr anchor="ctr"/>
        <a:lstStyle/>
        <a:p>
          <a:pPr algn="ctr">
            <a:buFont typeface="Arial" panose="020B0604020202020204" pitchFamily="34" charset="0"/>
            <a:buChar char="•"/>
          </a:pPr>
          <a:r>
            <a:rPr lang="en-US" sz="1200" b="1">
              <a:ea typeface="+mn-lt"/>
              <a:cs typeface="+mn-lt"/>
            </a:rPr>
            <a:t>Use a moving average baseline</a:t>
          </a:r>
          <a:endParaRPr lang="en-US" sz="1200" b="1"/>
        </a:p>
      </dgm:t>
    </dgm:pt>
    <dgm:pt modelId="{42943325-F9C5-C144-8710-83835DD95E98}" type="parTrans" cxnId="{D5E7974C-F1EE-2745-B56C-82068340B8C9}">
      <dgm:prSet/>
      <dgm:spPr/>
      <dgm:t>
        <a:bodyPr/>
        <a:lstStyle/>
        <a:p>
          <a:endParaRPr lang="en-US" sz="2800"/>
        </a:p>
      </dgm:t>
    </dgm:pt>
    <dgm:pt modelId="{5D7320E0-541A-CD49-B04A-4C57D2001E98}" type="sibTrans" cxnId="{D5E7974C-F1EE-2745-B56C-82068340B8C9}">
      <dgm:prSet/>
      <dgm:spPr/>
      <dgm:t>
        <a:bodyPr/>
        <a:lstStyle/>
        <a:p>
          <a:endParaRPr lang="en-US" sz="2800"/>
        </a:p>
      </dgm:t>
    </dgm:pt>
    <mc:AlternateContent xmlns:mc="http://schemas.openxmlformats.org/markup-compatibility/2006" xmlns:a14="http://schemas.microsoft.com/office/drawing/2010/main">
      <mc:Choice Requires="a14">
        <dgm:pt modelId="{E50B6657-6B0E-114C-BF37-0FC3288A167A}">
          <dgm:prSet phldrT="[Text]" phldr="0" custT="1"/>
          <dgm:spPr/>
          <dgm:t>
            <a:bodyPr anchor="ctr"/>
            <a:lstStyle/>
            <a:p>
              <a:pPr>
                <a:buNone/>
              </a:pPr>
              <a14:m>
                <m:oMathPara xmlns:m="http://schemas.openxmlformats.org/officeDocument/2006/math">
                  <m:oMathParaPr>
                    <m:jc m:val="centerGroup"/>
                  </m:oMathParaPr>
                  <m:oMath xmlns:m="http://schemas.openxmlformats.org/officeDocument/2006/math">
                    <m:f>
                      <m:fPr>
                        <m:ctrlPr>
                          <a:rPr lang="en-US" sz="1200" b="1" i="1" smtClean="0">
                            <a:latin typeface="Cambria Math" panose="02040503050406030204" pitchFamily="18" charset="0"/>
                          </a:rPr>
                        </m:ctrlPr>
                      </m:fPr>
                      <m:num>
                        <m:r>
                          <a:rPr lang="en-US" sz="1200" b="1" i="1" smtClean="0">
                            <a:latin typeface="Cambria Math" panose="02040503050406030204" pitchFamily="18" charset="0"/>
                          </a:rPr>
                          <m:t>𝝏</m:t>
                        </m:r>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𝑳</m:t>
                            </m:r>
                          </m:e>
                          <m:sub>
                            <m:r>
                              <a:rPr lang="en-US" sz="1200" b="1" i="1" smtClean="0">
                                <a:latin typeface="Cambria Math" panose="02040503050406030204" pitchFamily="18" charset="0"/>
                              </a:rPr>
                              <m:t>𝒔</m:t>
                            </m:r>
                          </m:sub>
                        </m:sSub>
                      </m:num>
                      <m:den>
                        <m:r>
                          <a:rPr lang="en-US" sz="1200" b="1" i="1" smtClean="0">
                            <a:latin typeface="Cambria Math" panose="02040503050406030204" pitchFamily="18" charset="0"/>
                          </a:rPr>
                          <m:t>𝝏</m:t>
                        </m:r>
                        <m:r>
                          <a:rPr lang="en-US" sz="1200" b="1" i="1" smtClean="0">
                            <a:latin typeface="Cambria Math" panose="02040503050406030204" pitchFamily="18" charset="0"/>
                          </a:rPr>
                          <m:t>𝑾</m:t>
                        </m:r>
                      </m:den>
                    </m:f>
                    <m:r>
                      <a:rPr lang="en-US"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rPr>
                      <m:t> </m:t>
                    </m:r>
                    <m:f>
                      <m:fPr>
                        <m:ctrlPr>
                          <a:rPr lang="en-US" sz="1200" b="1" i="1" smtClean="0">
                            <a:latin typeface="Cambria Math" panose="02040503050406030204" pitchFamily="18" charset="0"/>
                          </a:rPr>
                        </m:ctrlPr>
                      </m:fPr>
                      <m:num>
                        <m:r>
                          <a:rPr lang="en-US" sz="1200" b="1" i="1" smtClean="0">
                            <a:latin typeface="Cambria Math" panose="02040503050406030204" pitchFamily="18" charset="0"/>
                          </a:rPr>
                          <m:t>𝟏</m:t>
                        </m:r>
                      </m:num>
                      <m:den>
                        <m:r>
                          <a:rPr lang="en-US" sz="1200" b="1" i="1" smtClean="0">
                            <a:latin typeface="Cambria Math" panose="02040503050406030204" pitchFamily="18" charset="0"/>
                          </a:rPr>
                          <m:t>𝑵</m:t>
                        </m:r>
                      </m:den>
                    </m:f>
                    <m:nary>
                      <m:naryPr>
                        <m:chr m:val="∑"/>
                        <m:ctrlPr>
                          <a:rPr lang="en-US" sz="1200" b="1" i="1" smtClean="0">
                            <a:latin typeface="Cambria Math" panose="02040503050406030204" pitchFamily="18" charset="0"/>
                          </a:rPr>
                        </m:ctrlPr>
                      </m:naryPr>
                      <m:sub>
                        <m:r>
                          <m:rPr>
                            <m:brk m:alnAt="23"/>
                          </m:rPr>
                          <a:rPr lang="en-US" sz="1200" b="1" i="1" smtClean="0">
                            <a:latin typeface="Cambria Math" panose="02040503050406030204" pitchFamily="18" charset="0"/>
                          </a:rPr>
                          <m:t>𝒏</m:t>
                        </m:r>
                        <m:r>
                          <a:rPr lang="en-US" sz="1200" b="1" i="1" smtClean="0">
                            <a:latin typeface="Cambria Math" panose="02040503050406030204" pitchFamily="18" charset="0"/>
                          </a:rPr>
                          <m:t>=</m:t>
                        </m:r>
                        <m:r>
                          <a:rPr lang="en-US" sz="1200" b="1" i="1" smtClean="0">
                            <a:latin typeface="Cambria Math" panose="02040503050406030204" pitchFamily="18" charset="0"/>
                          </a:rPr>
                          <m:t>𝟏</m:t>
                        </m:r>
                      </m:sub>
                      <m:sup>
                        <m:r>
                          <a:rPr lang="en-US" sz="1200" b="1" i="1" smtClean="0">
                            <a:latin typeface="Cambria Math" panose="02040503050406030204" pitchFamily="18" charset="0"/>
                          </a:rPr>
                          <m:t>𝑵</m:t>
                        </m:r>
                      </m:sup>
                      <m:e>
                        <m:d>
                          <m:dPr>
                            <m:begChr m:val="["/>
                            <m:endChr m:val="]"/>
                            <m:ctrlPr>
                              <a:rPr lang="en-US" sz="1200" b="1" i="1" smtClean="0">
                                <a:latin typeface="Cambria Math" panose="02040503050406030204" pitchFamily="18" charset="0"/>
                              </a:rPr>
                            </m:ctrlPr>
                          </m:dPr>
                          <m:e>
                            <m:f>
                              <m:fPr>
                                <m:ctrlPr>
                                  <a:rPr lang="en-US" sz="1200" b="1" i="1" smtClean="0">
                                    <a:latin typeface="Cambria Math" panose="02040503050406030204" pitchFamily="18" charset="0"/>
                                  </a:rPr>
                                </m:ctrlPr>
                              </m:fPr>
                              <m:num>
                                <m:r>
                                  <a:rPr lang="en-US" sz="1200" b="1" i="1" smtClean="0">
                                    <a:latin typeface="Cambria Math" panose="02040503050406030204" pitchFamily="18" charset="0"/>
                                  </a:rPr>
                                  <m:t>𝝏</m:t>
                                </m:r>
                                <m:func>
                                  <m:funcPr>
                                    <m:ctrlPr>
                                      <a:rPr lang="en-US" sz="1200" b="1" i="1" smtClean="0">
                                        <a:latin typeface="Cambria Math" panose="02040503050406030204" pitchFamily="18" charset="0"/>
                                      </a:rPr>
                                    </m:ctrlPr>
                                  </m:funcPr>
                                  <m:fName>
                                    <m:r>
                                      <a:rPr lang="en-US" sz="1200" b="1" i="0" smtClean="0">
                                        <a:latin typeface="Cambria Math" panose="02040503050406030204" pitchFamily="18" charset="0"/>
                                      </a:rPr>
                                      <m:t>𝐥𝐨𝐠</m:t>
                                    </m:r>
                                  </m:fName>
                                  <m:e>
                                    <m:r>
                                      <a:rPr lang="en-US" sz="1200" b="1" i="1" smtClean="0">
                                        <a:latin typeface="Cambria Math" panose="02040503050406030204" pitchFamily="18" charset="0"/>
                                      </a:rPr>
                                      <m:t>𝒑</m:t>
                                    </m:r>
                                    <m:r>
                                      <a:rPr lang="en-US" sz="1200" b="1" i="1" smtClean="0">
                                        <a:latin typeface="Cambria Math" panose="02040503050406030204" pitchFamily="18" charset="0"/>
                                      </a:rPr>
                                      <m:t>(</m:t>
                                    </m:r>
                                    <m:r>
                                      <a:rPr lang="en-US" sz="1200" b="1" i="1" smtClean="0">
                                        <a:latin typeface="Cambria Math" panose="02040503050406030204" pitchFamily="18" charset="0"/>
                                      </a:rPr>
                                      <m:t>𝒚</m:t>
                                    </m:r>
                                    <m:r>
                                      <a:rPr lang="en-US" sz="1200" b="1" i="1" smtClean="0">
                                        <a:latin typeface="Cambria Math" panose="02040503050406030204" pitchFamily="18" charset="0"/>
                                      </a:rPr>
                                      <m:t>|</m:t>
                                    </m:r>
                                    <m:sSup>
                                      <m:sSupPr>
                                        <m:ctrlPr>
                                          <a:rPr lang="en-US" sz="1200" b="1" i="1" smtClean="0">
                                            <a:latin typeface="Cambria Math" panose="02040503050406030204" pitchFamily="18" charset="0"/>
                                          </a:rPr>
                                        </m:ctrlPr>
                                      </m:sSupPr>
                                      <m:e>
                                        <m:acc>
                                          <m:accPr>
                                            <m:chr m:val="̃"/>
                                            <m:ctrlPr>
                                              <a:rPr lang="en-US" sz="1200" b="1" i="1" smtClean="0">
                                                <a:latin typeface="Cambria Math" panose="02040503050406030204" pitchFamily="18" charset="0"/>
                                              </a:rPr>
                                            </m:ctrlPr>
                                          </m:accPr>
                                          <m:e>
                                            <m:r>
                                              <a:rPr lang="en-US" sz="1200" b="1" i="1" smtClean="0">
                                                <a:latin typeface="Cambria Math" panose="02040503050406030204" pitchFamily="18" charset="0"/>
                                              </a:rPr>
                                              <m:t>𝒔</m:t>
                                            </m:r>
                                          </m:e>
                                        </m:acc>
                                      </m:e>
                                      <m:sup>
                                        <m:r>
                                          <a:rPr lang="en-US" sz="1200" b="1" i="1" smtClean="0">
                                            <a:latin typeface="Cambria Math" panose="02040503050406030204" pitchFamily="18" charset="0"/>
                                          </a:rPr>
                                          <m:t>𝒏</m:t>
                                        </m:r>
                                      </m:sup>
                                    </m:sSup>
                                    <m:r>
                                      <a:rPr lang="en-US" sz="1200" b="1" i="1" smtClean="0">
                                        <a:latin typeface="Cambria Math" panose="02040503050406030204" pitchFamily="18" charset="0"/>
                                      </a:rPr>
                                      <m:t>,</m:t>
                                    </m:r>
                                    <m:r>
                                      <a:rPr lang="en-US" sz="1200" b="1" i="1" smtClean="0">
                                        <a:latin typeface="Cambria Math" panose="02040503050406030204" pitchFamily="18" charset="0"/>
                                      </a:rPr>
                                      <m:t>𝒂</m:t>
                                    </m:r>
                                    <m:r>
                                      <a:rPr lang="en-US" sz="1200" b="1" i="1" smtClean="0">
                                        <a:latin typeface="Cambria Math" panose="02040503050406030204" pitchFamily="18" charset="0"/>
                                      </a:rPr>
                                      <m:t>)</m:t>
                                    </m:r>
                                  </m:e>
                                </m:func>
                              </m:num>
                              <m:den>
                                <m:r>
                                  <a:rPr lang="en-US" sz="1200" b="1" i="1" smtClean="0">
                                    <a:latin typeface="Cambria Math" panose="02040503050406030204" pitchFamily="18" charset="0"/>
                                  </a:rPr>
                                  <m:t>𝝏</m:t>
                                </m:r>
                                <m:r>
                                  <a:rPr lang="en-US" sz="1200" b="1" i="1" smtClean="0">
                                    <a:latin typeface="Cambria Math" panose="02040503050406030204" pitchFamily="18" charset="0"/>
                                  </a:rPr>
                                  <m:t>𝑾</m:t>
                                </m:r>
                              </m:den>
                            </m:f>
                            <m:r>
                              <a:rPr lang="en-US" sz="1200" b="1" i="1" smtClean="0">
                                <a:latin typeface="Cambria Math" panose="02040503050406030204" pitchFamily="18" charset="0"/>
                              </a:rPr>
                              <m:t>+</m:t>
                            </m:r>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ea typeface="Cambria Math" panose="02040503050406030204" pitchFamily="18" charset="0"/>
                                  </a:rPr>
                                  <m:t>𝝀</m:t>
                                </m:r>
                              </m:e>
                              <m:sub>
                                <m:r>
                                  <a:rPr lang="en-US" sz="1200" b="1" i="1" smtClean="0">
                                    <a:latin typeface="Cambria Math" panose="02040503050406030204" pitchFamily="18" charset="0"/>
                                  </a:rPr>
                                  <m:t>𝒓</m:t>
                                </m:r>
                              </m:sub>
                            </m:sSub>
                            <m:r>
                              <a:rPr lang="en-US" sz="1200" b="1" i="1" smtClean="0">
                                <a:latin typeface="Cambria Math" panose="02040503050406030204" pitchFamily="18" charset="0"/>
                              </a:rPr>
                              <m:t>(</m:t>
                            </m:r>
                            <m:func>
                              <m:funcPr>
                                <m:ctrlPr>
                                  <a:rPr lang="en-US" sz="1200" b="1" i="1" smtClean="0">
                                    <a:latin typeface="Cambria Math" panose="02040503050406030204" pitchFamily="18" charset="0"/>
                                  </a:rPr>
                                </m:ctrlPr>
                              </m:funcPr>
                              <m:fName>
                                <m:r>
                                  <a:rPr lang="en-US" sz="1200" b="1" i="0" smtClean="0">
                                    <a:latin typeface="Cambria Math" panose="02040503050406030204" pitchFamily="18" charset="0"/>
                                  </a:rPr>
                                  <m:t>𝐥𝐨𝐠</m:t>
                                </m:r>
                              </m:fName>
                              <m:e>
                                <m:r>
                                  <a:rPr lang="en-US" sz="1200" b="1" i="1" smtClean="0">
                                    <a:latin typeface="Cambria Math" panose="02040503050406030204" pitchFamily="18" charset="0"/>
                                  </a:rPr>
                                  <m:t>𝒑</m:t>
                                </m:r>
                                <m:d>
                                  <m:dPr>
                                    <m:ctrlPr>
                                      <a:rPr lang="en-US" sz="1200" b="1" i="1" smtClean="0">
                                        <a:latin typeface="Cambria Math" panose="02040503050406030204" pitchFamily="18" charset="0"/>
                                      </a:rPr>
                                    </m:ctrlPr>
                                  </m:dPr>
                                  <m:e>
                                    <m:r>
                                      <a:rPr lang="en-US" sz="1200" b="1" i="1" smtClean="0">
                                        <a:latin typeface="Cambria Math" panose="02040503050406030204" pitchFamily="18" charset="0"/>
                                      </a:rPr>
                                      <m:t>𝒚</m:t>
                                    </m:r>
                                  </m:e>
                                  <m:e>
                                    <m:sSup>
                                      <m:sSupPr>
                                        <m:ctrlPr>
                                          <a:rPr lang="en-US" sz="1200" b="1" i="1" smtClean="0">
                                            <a:latin typeface="Cambria Math" panose="02040503050406030204" pitchFamily="18" charset="0"/>
                                          </a:rPr>
                                        </m:ctrlPr>
                                      </m:sSupPr>
                                      <m:e>
                                        <m:acc>
                                          <m:accPr>
                                            <m:chr m:val="̃"/>
                                            <m:ctrlPr>
                                              <a:rPr lang="en-US" sz="1200" b="1" i="1" smtClean="0">
                                                <a:latin typeface="Cambria Math" panose="02040503050406030204" pitchFamily="18" charset="0"/>
                                              </a:rPr>
                                            </m:ctrlPr>
                                          </m:accPr>
                                          <m:e>
                                            <m:r>
                                              <a:rPr lang="en-US" sz="1200" b="1" i="1" smtClean="0">
                                                <a:latin typeface="Cambria Math" panose="02040503050406030204" pitchFamily="18" charset="0"/>
                                              </a:rPr>
                                              <m:t>𝒔</m:t>
                                            </m:r>
                                          </m:e>
                                        </m:acc>
                                      </m:e>
                                      <m:sup>
                                        <m:r>
                                          <a:rPr lang="en-US" sz="1200" b="1" i="1" smtClean="0">
                                            <a:latin typeface="Cambria Math" panose="02040503050406030204" pitchFamily="18" charset="0"/>
                                          </a:rPr>
                                          <m:t>𝒏</m:t>
                                        </m:r>
                                      </m:sup>
                                    </m:sSup>
                                    <m:r>
                                      <a:rPr lang="en-US" sz="1200" b="1" i="1" smtClean="0">
                                        <a:latin typeface="Cambria Math" panose="02040503050406030204" pitchFamily="18" charset="0"/>
                                      </a:rPr>
                                      <m:t>,</m:t>
                                    </m:r>
                                    <m:r>
                                      <a:rPr lang="en-US" sz="1200" b="1" i="1" smtClean="0">
                                        <a:latin typeface="Cambria Math" panose="02040503050406030204" pitchFamily="18" charset="0"/>
                                      </a:rPr>
                                      <m:t>𝒂</m:t>
                                    </m:r>
                                  </m:e>
                                </m:d>
                                <m:r>
                                  <a:rPr lang="en-US" sz="1200" b="1" i="1" smtClean="0">
                                    <a:latin typeface="Cambria Math" panose="02040503050406030204" pitchFamily="18" charset="0"/>
                                  </a:rPr>
                                  <m:t>−</m:t>
                                </m:r>
                                <m:r>
                                  <a:rPr lang="en-US" sz="1200" b="1" i="1" smtClean="0">
                                    <a:latin typeface="Cambria Math" panose="02040503050406030204" pitchFamily="18" charset="0"/>
                                  </a:rPr>
                                  <m:t>𝒃</m:t>
                                </m:r>
                                <m:r>
                                  <a:rPr lang="en-US" sz="1200" b="1" i="1" smtClean="0">
                                    <a:latin typeface="Cambria Math" panose="02040503050406030204" pitchFamily="18" charset="0"/>
                                  </a:rPr>
                                  <m:t>)</m:t>
                                </m:r>
                              </m:e>
                            </m:func>
                            <m:r>
                              <a:rPr lang="en-US" sz="1200" b="1" i="1" smtClean="0">
                                <a:latin typeface="Cambria Math" panose="02040503050406030204" pitchFamily="18" charset="0"/>
                              </a:rPr>
                              <m:t> </m:t>
                            </m:r>
                            <m:f>
                              <m:fPr>
                                <m:ctrlPr>
                                  <a:rPr lang="en-US" sz="1200" b="1" i="1" smtClean="0">
                                    <a:latin typeface="Cambria Math" panose="02040503050406030204" pitchFamily="18" charset="0"/>
                                  </a:rPr>
                                </m:ctrlPr>
                              </m:fPr>
                              <m:num>
                                <m:r>
                                  <a:rPr lang="en-US" sz="1200" b="1" i="1" smtClean="0">
                                    <a:latin typeface="Cambria Math" panose="02040503050406030204" pitchFamily="18" charset="0"/>
                                  </a:rPr>
                                  <m:t>𝝏</m:t>
                                </m:r>
                                <m:func>
                                  <m:funcPr>
                                    <m:ctrlPr>
                                      <a:rPr lang="en-US" sz="1200" b="1" i="1" smtClean="0">
                                        <a:latin typeface="Cambria Math" panose="02040503050406030204" pitchFamily="18" charset="0"/>
                                      </a:rPr>
                                    </m:ctrlPr>
                                  </m:funcPr>
                                  <m:fName>
                                    <m:r>
                                      <a:rPr lang="en-US" sz="1200" b="1" i="0" smtClean="0">
                                        <a:latin typeface="Cambria Math" panose="02040503050406030204" pitchFamily="18" charset="0"/>
                                      </a:rPr>
                                      <m:t>𝐥𝐨𝐠</m:t>
                                    </m:r>
                                  </m:fName>
                                  <m:e>
                                    <m:r>
                                      <a:rPr lang="en-US" sz="1200" b="1" i="1" smtClean="0">
                                        <a:latin typeface="Cambria Math" panose="02040503050406030204" pitchFamily="18" charset="0"/>
                                      </a:rPr>
                                      <m:t>𝒑</m:t>
                                    </m:r>
                                    <m:d>
                                      <m:dPr>
                                        <m:ctrlPr>
                                          <a:rPr lang="en-US" sz="1200" b="1" i="1" smtClean="0">
                                            <a:latin typeface="Cambria Math" panose="02040503050406030204" pitchFamily="18" charset="0"/>
                                          </a:rPr>
                                        </m:ctrlPr>
                                      </m:dPr>
                                      <m:e>
                                        <m:sSup>
                                          <m:sSupPr>
                                            <m:ctrlPr>
                                              <a:rPr lang="en-US" sz="1200" b="1" i="1" smtClean="0">
                                                <a:latin typeface="Cambria Math" panose="02040503050406030204" pitchFamily="18" charset="0"/>
                                              </a:rPr>
                                            </m:ctrlPr>
                                          </m:sSupPr>
                                          <m:e>
                                            <m:acc>
                                              <m:accPr>
                                                <m:chr m:val="̃"/>
                                                <m:ctrlPr>
                                                  <a:rPr lang="en-US" sz="1200" b="1" i="1" smtClean="0">
                                                    <a:latin typeface="Cambria Math" panose="02040503050406030204" pitchFamily="18" charset="0"/>
                                                  </a:rPr>
                                                </m:ctrlPr>
                                              </m:accPr>
                                              <m:e>
                                                <m:r>
                                                  <a:rPr lang="en-US" sz="1200" b="1" i="1" smtClean="0">
                                                    <a:latin typeface="Cambria Math" panose="02040503050406030204" pitchFamily="18" charset="0"/>
                                                  </a:rPr>
                                                  <m:t>𝒔</m:t>
                                                </m:r>
                                              </m:e>
                                            </m:acc>
                                          </m:e>
                                          <m:sup>
                                            <m:r>
                                              <a:rPr lang="en-US" sz="1200" b="1" i="1" smtClean="0">
                                                <a:latin typeface="Cambria Math" panose="02040503050406030204" pitchFamily="18" charset="0"/>
                                              </a:rPr>
                                              <m:t>𝒏</m:t>
                                            </m:r>
                                          </m:sup>
                                        </m:sSup>
                                      </m:e>
                                      <m:e>
                                        <m:r>
                                          <a:rPr lang="en-US" sz="1200" b="1" i="1" smtClean="0">
                                            <a:latin typeface="Cambria Math" panose="02040503050406030204" pitchFamily="18" charset="0"/>
                                          </a:rPr>
                                          <m:t>𝒂</m:t>
                                        </m:r>
                                      </m:e>
                                    </m:d>
                                  </m:e>
                                </m:func>
                              </m:num>
                              <m:den>
                                <m:r>
                                  <a:rPr lang="en-US" sz="1200" b="1" i="1" smtClean="0">
                                    <a:latin typeface="Cambria Math" panose="02040503050406030204" pitchFamily="18" charset="0"/>
                                  </a:rPr>
                                  <m:t>𝝏</m:t>
                                </m:r>
                                <m:r>
                                  <a:rPr lang="en-US" sz="1200" b="1" i="1" smtClean="0">
                                    <a:latin typeface="Cambria Math" panose="02040503050406030204" pitchFamily="18" charset="0"/>
                                  </a:rPr>
                                  <m:t>𝑾</m:t>
                                </m:r>
                              </m:den>
                            </m:f>
                            <m:r>
                              <a:rPr lang="en-US" sz="1200" b="1" i="1" smtClean="0">
                                <a:latin typeface="Cambria Math" panose="02040503050406030204" pitchFamily="18" charset="0"/>
                              </a:rPr>
                              <m:t>+ </m:t>
                            </m:r>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ea typeface="Cambria Math" panose="02040503050406030204" pitchFamily="18" charset="0"/>
                                  </a:rPr>
                                  <m:t>𝝀</m:t>
                                </m:r>
                              </m:e>
                              <m:sub>
                                <m:r>
                                  <a:rPr lang="en-US" sz="1200" b="1" i="1" smtClean="0">
                                    <a:latin typeface="Cambria Math" panose="02040503050406030204" pitchFamily="18" charset="0"/>
                                  </a:rPr>
                                  <m:t>𝒆</m:t>
                                </m:r>
                              </m:sub>
                            </m:sSub>
                            <m:f>
                              <m:fPr>
                                <m:ctrlPr>
                                  <a:rPr lang="en-US" sz="1200" b="1" i="1" smtClean="0">
                                    <a:latin typeface="Cambria Math" panose="02040503050406030204" pitchFamily="18" charset="0"/>
                                  </a:rPr>
                                </m:ctrlPr>
                              </m:fPr>
                              <m:num>
                                <m:r>
                                  <a:rPr lang="en-US" sz="1200" b="1" i="1" smtClean="0">
                                    <a:latin typeface="Cambria Math" panose="02040503050406030204" pitchFamily="18" charset="0"/>
                                  </a:rPr>
                                  <m:t>𝝏</m:t>
                                </m:r>
                                <m:r>
                                  <a:rPr lang="en-US" sz="1200" b="1" i="1" smtClean="0">
                                    <a:latin typeface="Cambria Math" panose="02040503050406030204" pitchFamily="18" charset="0"/>
                                  </a:rPr>
                                  <m:t>𝑯</m:t>
                                </m:r>
                                <m:r>
                                  <a:rPr lang="en-US" sz="1200" b="1" i="1" smtClean="0">
                                    <a:latin typeface="Cambria Math" panose="02040503050406030204" pitchFamily="18" charset="0"/>
                                  </a:rPr>
                                  <m:t>[</m:t>
                                </m:r>
                                <m:sSup>
                                  <m:sSupPr>
                                    <m:ctrlPr>
                                      <a:rPr lang="en-US" sz="1200" b="1" i="1" smtClean="0">
                                        <a:latin typeface="Cambria Math" panose="02040503050406030204" pitchFamily="18" charset="0"/>
                                      </a:rPr>
                                    </m:ctrlPr>
                                  </m:sSupPr>
                                  <m:e>
                                    <m:acc>
                                      <m:accPr>
                                        <m:chr m:val="̃"/>
                                        <m:ctrlPr>
                                          <a:rPr lang="en-US" sz="1200" b="1" i="1" smtClean="0">
                                            <a:latin typeface="Cambria Math" panose="02040503050406030204" pitchFamily="18" charset="0"/>
                                          </a:rPr>
                                        </m:ctrlPr>
                                      </m:accPr>
                                      <m:e>
                                        <m:r>
                                          <a:rPr lang="en-US" sz="1200" b="1" i="1" smtClean="0">
                                            <a:latin typeface="Cambria Math" panose="02040503050406030204" pitchFamily="18" charset="0"/>
                                          </a:rPr>
                                          <m:t>𝒔</m:t>
                                        </m:r>
                                      </m:e>
                                    </m:acc>
                                  </m:e>
                                  <m:sup>
                                    <m:r>
                                      <a:rPr lang="en-US" sz="1200" b="1" i="1" smtClean="0">
                                        <a:latin typeface="Cambria Math" panose="02040503050406030204" pitchFamily="18" charset="0"/>
                                      </a:rPr>
                                      <m:t>𝒏</m:t>
                                    </m:r>
                                  </m:sup>
                                </m:sSup>
                                <m:r>
                                  <a:rPr lang="en-US" sz="1200" b="1" i="1" smtClean="0">
                                    <a:latin typeface="Cambria Math" panose="02040503050406030204" pitchFamily="18" charset="0"/>
                                  </a:rPr>
                                  <m:t>]</m:t>
                                </m:r>
                              </m:num>
                              <m:den>
                                <m:r>
                                  <a:rPr lang="en-US" sz="1200" b="1" i="1" smtClean="0">
                                    <a:latin typeface="Cambria Math" panose="02040503050406030204" pitchFamily="18" charset="0"/>
                                  </a:rPr>
                                  <m:t>𝝏</m:t>
                                </m:r>
                                <m:r>
                                  <a:rPr lang="en-US" sz="1200" b="1" i="1" smtClean="0">
                                    <a:latin typeface="Cambria Math" panose="02040503050406030204" pitchFamily="18" charset="0"/>
                                  </a:rPr>
                                  <m:t>𝑾</m:t>
                                </m:r>
                              </m:den>
                            </m:f>
                          </m:e>
                        </m:d>
                      </m:e>
                    </m:nary>
                  </m:oMath>
                </m:oMathPara>
              </a14:m>
              <a:endParaRPr lang="en-US" sz="1200" b="1"/>
            </a:p>
          </dgm:t>
        </dgm:pt>
      </mc:Choice>
      <mc:Fallback xmlns="">
        <dgm:pt modelId="{E50B6657-6B0E-114C-BF37-0FC3288A167A}">
          <dgm:prSet phldrT="[Text]" phldr="0" custT="1"/>
          <dgm:spPr/>
          <dgm:t>
            <a:bodyPr anchor="ctr"/>
            <a:lstStyle/>
            <a:p>
              <a:pPr>
                <a:buNone/>
              </a:pPr>
              <a:r>
                <a:rPr lang="en-US" sz="1200" b="1" i="0">
                  <a:latin typeface="Cambria Math" panose="02040503050406030204" pitchFamily="18" charset="0"/>
                </a:rPr>
                <a:t>(𝝏𝑳_𝒔)/𝝏𝑾</a:t>
              </a:r>
              <a:r>
                <a:rPr lang="en-US" sz="1200" b="1" i="0">
                  <a:latin typeface="Cambria Math" panose="02040503050406030204" pitchFamily="18" charset="0"/>
                  <a:ea typeface="Cambria Math" panose="02040503050406030204" pitchFamily="18" charset="0"/>
                </a:rPr>
                <a:t>≈</a:t>
              </a:r>
              <a:r>
                <a:rPr lang="en-US" sz="1200" b="1" i="0">
                  <a:latin typeface="Cambria Math" panose="02040503050406030204" pitchFamily="18" charset="0"/>
                </a:rPr>
                <a:t>  𝟏/𝑵 ∑_(𝒏=𝟏)^𝑵▒[(𝝏 𝐥𝐨𝐠⁡〖𝒑(𝒚|𝒔 ̃^𝒏,𝒂)〗)/𝝏𝑾+</a:t>
              </a:r>
              <a:r>
                <a:rPr lang="en-US" sz="1200" b="1" i="0">
                  <a:latin typeface="Cambria Math" panose="02040503050406030204" pitchFamily="18" charset="0"/>
                  <a:ea typeface="Cambria Math" panose="02040503050406030204" pitchFamily="18" charset="0"/>
                </a:rPr>
                <a:t>𝝀_</a:t>
              </a:r>
              <a:r>
                <a:rPr lang="en-US" sz="1200" b="1" i="0">
                  <a:latin typeface="Cambria Math" panose="02040503050406030204" pitchFamily="18" charset="0"/>
                </a:rPr>
                <a:t>𝒓 (𝐥𝐨𝐠⁡〖𝒑(𝒚│𝒔 ̃^𝒏,𝒂)−𝒃)〗  (𝝏 𝐥𝐨𝐠⁡〖𝒑(𝒔 ̃^𝒏│𝒂)〗)/𝝏𝑾+ </a:t>
              </a:r>
              <a:r>
                <a:rPr lang="en-US" sz="1200" b="1" i="0">
                  <a:latin typeface="Cambria Math" panose="02040503050406030204" pitchFamily="18" charset="0"/>
                  <a:ea typeface="Cambria Math" panose="02040503050406030204" pitchFamily="18" charset="0"/>
                </a:rPr>
                <a:t>𝝀_</a:t>
              </a:r>
              <a:r>
                <a:rPr lang="en-US" sz="1200" b="1" i="0">
                  <a:latin typeface="Cambria Math" panose="02040503050406030204" pitchFamily="18" charset="0"/>
                </a:rPr>
                <a:t>𝒆  (𝝏𝑯[𝒔 ̃^𝒏])/𝝏𝑾] </a:t>
              </a:r>
              <a:endParaRPr lang="en-US" sz="1200" b="1"/>
            </a:p>
          </dgm:t>
        </dgm:pt>
      </mc:Fallback>
    </mc:AlternateContent>
    <dgm:pt modelId="{DD0BF1F0-DB4B-124B-96D2-A57DEDA56DB5}" type="parTrans" cxnId="{8779FA9F-660C-1D42-90B9-C0354EFFA788}">
      <dgm:prSet/>
      <dgm:spPr/>
      <dgm:t>
        <a:bodyPr/>
        <a:lstStyle/>
        <a:p>
          <a:endParaRPr lang="en-US" sz="2800"/>
        </a:p>
      </dgm:t>
    </dgm:pt>
    <dgm:pt modelId="{2A34F999-7503-514A-A5EB-FC8E8471F7AE}" type="sibTrans" cxnId="{8779FA9F-660C-1D42-90B9-C0354EFFA788}">
      <dgm:prSet/>
      <dgm:spPr/>
      <dgm:t>
        <a:bodyPr/>
        <a:lstStyle/>
        <a:p>
          <a:endParaRPr lang="en-US" sz="2800"/>
        </a:p>
      </dgm:t>
    </dgm:pt>
    <dgm:pt modelId="{1CD4C161-F6CF-814F-BECA-A5AFA9D23649}">
      <dgm:prSet phldrT="[Text]" phldr="0" custT="1"/>
      <dgm:spPr/>
      <dgm:t>
        <a:bodyPr anchor="ctr"/>
        <a:lstStyle/>
        <a:p>
          <a:pPr algn="ctr">
            <a:buFont typeface="Arial" panose="020B0604020202020204" pitchFamily="34" charset="0"/>
            <a:buChar char="•"/>
          </a:pPr>
          <a:r>
            <a:rPr lang="en-US" sz="1200" b="1">
              <a:ea typeface="+mn-lt"/>
              <a:cs typeface="+mn-lt"/>
            </a:rPr>
            <a:t>Add an entropy term H[s]</a:t>
          </a:r>
          <a:endParaRPr lang="en-US" sz="1200" b="1"/>
        </a:p>
      </dgm:t>
    </dgm:pt>
    <dgm:pt modelId="{993E677E-9806-DF48-B8CC-450AC6C9B3B5}" type="parTrans" cxnId="{B8584A65-5991-A24C-96BE-B1D401F0D21E}">
      <dgm:prSet/>
      <dgm:spPr/>
      <dgm:t>
        <a:bodyPr/>
        <a:lstStyle/>
        <a:p>
          <a:endParaRPr lang="en-US" sz="2800"/>
        </a:p>
      </dgm:t>
    </dgm:pt>
    <dgm:pt modelId="{E3EFEF43-F577-4149-B4C1-74B42DE71C44}" type="sibTrans" cxnId="{B8584A65-5991-A24C-96BE-B1D401F0D21E}">
      <dgm:prSet/>
      <dgm:spPr/>
      <dgm:t>
        <a:bodyPr/>
        <a:lstStyle/>
        <a:p>
          <a:endParaRPr lang="en-US" sz="2800"/>
        </a:p>
      </dgm:t>
    </dgm:pt>
    <dgm:pt modelId="{2E10B519-C8E2-C249-B914-66EADC8956ED}" type="pres">
      <dgm:prSet presAssocID="{A0DDE97A-AAB5-6246-83BD-F248652BC387}" presName="Name0" presStyleCnt="0">
        <dgm:presLayoutVars>
          <dgm:dir/>
          <dgm:animLvl val="lvl"/>
          <dgm:resizeHandles/>
        </dgm:presLayoutVars>
      </dgm:prSet>
      <dgm:spPr/>
    </dgm:pt>
    <dgm:pt modelId="{1DBE1E28-B935-D344-90D3-20D8272A26A9}" type="pres">
      <dgm:prSet presAssocID="{E93FEA48-835B-944E-9B34-163F06485DF3}" presName="linNode" presStyleCnt="0"/>
      <dgm:spPr/>
    </dgm:pt>
    <dgm:pt modelId="{C0114D96-E518-7D4A-825A-38238695959A}" type="pres">
      <dgm:prSet presAssocID="{E93FEA48-835B-944E-9B34-163F06485DF3}" presName="parentShp" presStyleLbl="node1" presStyleIdx="0" presStyleCnt="5">
        <dgm:presLayoutVars>
          <dgm:bulletEnabled val="1"/>
        </dgm:presLayoutVars>
      </dgm:prSet>
      <dgm:spPr/>
    </dgm:pt>
    <dgm:pt modelId="{8FDF68E6-90D2-244E-A1EC-DEDBC9F63AF1}" type="pres">
      <dgm:prSet presAssocID="{E93FEA48-835B-944E-9B34-163F06485DF3}" presName="childShp" presStyleLbl="bgAccFollowNode1" presStyleIdx="0" presStyleCnt="5">
        <dgm:presLayoutVars>
          <dgm:bulletEnabled val="1"/>
        </dgm:presLayoutVars>
      </dgm:prSet>
      <dgm:spPr/>
    </dgm:pt>
    <dgm:pt modelId="{E716E2BD-07A2-D840-9655-61DB81E57BF2}" type="pres">
      <dgm:prSet presAssocID="{EC7350C2-001E-1A47-AFA9-E485F352965B}" presName="spacing" presStyleCnt="0"/>
      <dgm:spPr/>
    </dgm:pt>
    <dgm:pt modelId="{A930C4E8-83F8-FD42-9626-DD1EEA606759}" type="pres">
      <dgm:prSet presAssocID="{78625DE0-715E-4441-AF37-DF9D2F33E74D}" presName="linNode" presStyleCnt="0"/>
      <dgm:spPr/>
    </dgm:pt>
    <dgm:pt modelId="{600146D5-FC66-044D-B8B5-B0ADF8BFC7B3}" type="pres">
      <dgm:prSet presAssocID="{78625DE0-715E-4441-AF37-DF9D2F33E74D}" presName="parentShp" presStyleLbl="node1" presStyleIdx="1" presStyleCnt="5">
        <dgm:presLayoutVars>
          <dgm:bulletEnabled val="1"/>
        </dgm:presLayoutVars>
      </dgm:prSet>
      <dgm:spPr/>
    </dgm:pt>
    <dgm:pt modelId="{AE234620-AFCE-8F41-A0F8-0A9BD93D91E6}" type="pres">
      <dgm:prSet presAssocID="{78625DE0-715E-4441-AF37-DF9D2F33E74D}" presName="childShp" presStyleLbl="bgAccFollowNode1" presStyleIdx="1" presStyleCnt="5">
        <dgm:presLayoutVars>
          <dgm:bulletEnabled val="1"/>
        </dgm:presLayoutVars>
      </dgm:prSet>
      <dgm:spPr/>
    </dgm:pt>
    <dgm:pt modelId="{4D5BB9F7-A25E-2B49-AE71-E201A9CDC328}" type="pres">
      <dgm:prSet presAssocID="{DCEB951A-7ACC-324F-9F67-88FE61D96A77}" presName="spacing" presStyleCnt="0"/>
      <dgm:spPr/>
    </dgm:pt>
    <dgm:pt modelId="{255F7A3D-635C-DF40-BA19-FA2BF511D73C}" type="pres">
      <dgm:prSet presAssocID="{97CF3B72-F1BF-DA4C-B9C6-2F4D9DB44F4B}" presName="linNode" presStyleCnt="0"/>
      <dgm:spPr/>
    </dgm:pt>
    <dgm:pt modelId="{C9CC72E2-E43F-8C4F-A787-3C3FEB8D93B7}" type="pres">
      <dgm:prSet presAssocID="{97CF3B72-F1BF-DA4C-B9C6-2F4D9DB44F4B}" presName="parentShp" presStyleLbl="node1" presStyleIdx="2" presStyleCnt="5">
        <dgm:presLayoutVars>
          <dgm:bulletEnabled val="1"/>
        </dgm:presLayoutVars>
      </dgm:prSet>
      <dgm:spPr/>
    </dgm:pt>
    <dgm:pt modelId="{B01BF384-3718-2F4C-AFDF-F70A6C8114D4}" type="pres">
      <dgm:prSet presAssocID="{97CF3B72-F1BF-DA4C-B9C6-2F4D9DB44F4B}" presName="childShp" presStyleLbl="bgAccFollowNode1" presStyleIdx="2" presStyleCnt="5">
        <dgm:presLayoutVars>
          <dgm:bulletEnabled val="1"/>
        </dgm:presLayoutVars>
      </dgm:prSet>
      <dgm:spPr/>
    </dgm:pt>
    <dgm:pt modelId="{F162C414-451E-804B-9AE5-E10A1E0EF408}" type="pres">
      <dgm:prSet presAssocID="{2F164177-57BB-2E43-B5D5-FC55EE30CBE4}" presName="spacing" presStyleCnt="0"/>
      <dgm:spPr/>
    </dgm:pt>
    <dgm:pt modelId="{AE5A431A-D64B-7541-8E17-C316FFB2D05D}" type="pres">
      <dgm:prSet presAssocID="{D2A4EB96-FF73-724D-975D-EC19FE740861}" presName="linNode" presStyleCnt="0"/>
      <dgm:spPr/>
    </dgm:pt>
    <dgm:pt modelId="{C9C4CD21-A332-5B4E-A1C3-F9C3F9428266}" type="pres">
      <dgm:prSet presAssocID="{D2A4EB96-FF73-724D-975D-EC19FE740861}" presName="parentShp" presStyleLbl="node1" presStyleIdx="3" presStyleCnt="5">
        <dgm:presLayoutVars>
          <dgm:bulletEnabled val="1"/>
        </dgm:presLayoutVars>
      </dgm:prSet>
      <dgm:spPr/>
    </dgm:pt>
    <dgm:pt modelId="{3EB3450D-B053-9047-AF5F-93E4137FEEB4}" type="pres">
      <dgm:prSet presAssocID="{D2A4EB96-FF73-724D-975D-EC19FE740861}" presName="childShp" presStyleLbl="bgAccFollowNode1" presStyleIdx="3" presStyleCnt="5">
        <dgm:presLayoutVars>
          <dgm:bulletEnabled val="1"/>
        </dgm:presLayoutVars>
      </dgm:prSet>
      <dgm:spPr/>
    </dgm:pt>
    <dgm:pt modelId="{AEE8DB91-5C11-1244-A061-351DD61DED7E}" type="pres">
      <dgm:prSet presAssocID="{18460FD9-893D-3347-9633-8ACC3F5F5CC7}" presName="spacing" presStyleCnt="0"/>
      <dgm:spPr/>
    </dgm:pt>
    <dgm:pt modelId="{776D2466-F9B3-C540-BB82-9336CD8C07A8}" type="pres">
      <dgm:prSet presAssocID="{17AD3A01-6D99-6749-BB49-F81E9813FE67}" presName="linNode" presStyleCnt="0"/>
      <dgm:spPr/>
    </dgm:pt>
    <dgm:pt modelId="{7A3A8E18-67DD-3D49-9BE5-BA7C3B524C4A}" type="pres">
      <dgm:prSet presAssocID="{17AD3A01-6D99-6749-BB49-F81E9813FE67}" presName="parentShp" presStyleLbl="node1" presStyleIdx="4" presStyleCnt="5">
        <dgm:presLayoutVars>
          <dgm:bulletEnabled val="1"/>
        </dgm:presLayoutVars>
      </dgm:prSet>
      <dgm:spPr/>
    </dgm:pt>
    <dgm:pt modelId="{4C0F2442-7667-7E46-B8D6-AAF54FCEFE8E}" type="pres">
      <dgm:prSet presAssocID="{17AD3A01-6D99-6749-BB49-F81E9813FE67}" presName="childShp" presStyleLbl="bgAccFollowNode1" presStyleIdx="4" presStyleCnt="5">
        <dgm:presLayoutVars>
          <dgm:bulletEnabled val="1"/>
        </dgm:presLayoutVars>
      </dgm:prSet>
      <dgm:spPr/>
    </dgm:pt>
  </dgm:ptLst>
  <dgm:cxnLst>
    <dgm:cxn modelId="{C981A111-2B25-7443-8BF8-6D738AE04865}" srcId="{78625DE0-715E-4441-AF37-DF9D2F33E74D}" destId="{006E4554-2B5B-7F41-99B9-7D3A29F30562}" srcOrd="0" destOrd="0" parTransId="{ADCA22DE-710F-E143-A890-7E473272302C}" sibTransId="{0E017861-259A-874F-AA92-2B63302D2B9B}"/>
    <dgm:cxn modelId="{04CA9E1C-7C42-1A49-AFAD-5EEFD99792BC}" srcId="{E93FEA48-835B-944E-9B34-163F06485DF3}" destId="{50DC0B94-1A26-464A-B8F8-F313FC05B236}" srcOrd="0" destOrd="0" parTransId="{B7F35817-E31C-934F-9600-A09C54C030AB}" sibTransId="{A83E29A4-DE96-D942-87DC-27B106E80825}"/>
    <dgm:cxn modelId="{BFBC1736-E082-C148-885D-76077F4BE3C6}" type="presOf" srcId="{97CF3B72-F1BF-DA4C-B9C6-2F4D9DB44F4B}" destId="{C9CC72E2-E43F-8C4F-A787-3C3FEB8D93B7}" srcOrd="0" destOrd="0" presId="urn:microsoft.com/office/officeart/2005/8/layout/vList6"/>
    <dgm:cxn modelId="{D4EA3F49-32DA-8048-B9C3-B56DA7F25D3D}" srcId="{A0DDE97A-AAB5-6246-83BD-F248652BC387}" destId="{E93FEA48-835B-944E-9B34-163F06485DF3}" srcOrd="0" destOrd="0" parTransId="{7AA01FE6-0A10-5C4D-83EF-B5106DAC0553}" sibTransId="{EC7350C2-001E-1A47-AFA9-E485F352965B}"/>
    <dgm:cxn modelId="{75EB9949-5889-6C45-BD62-2E3751196795}" srcId="{A0DDE97A-AAB5-6246-83BD-F248652BC387}" destId="{78625DE0-715E-4441-AF37-DF9D2F33E74D}" srcOrd="1" destOrd="0" parTransId="{75A7C3BC-E0DD-8845-BD26-2D74195E9F78}" sibTransId="{DCEB951A-7ACC-324F-9F67-88FE61D96A77}"/>
    <dgm:cxn modelId="{D5E7974C-F1EE-2745-B56C-82068340B8C9}" srcId="{D2A4EB96-FF73-724D-975D-EC19FE740861}" destId="{732EA9A0-485A-5344-88E3-850C83974E35}" srcOrd="0" destOrd="0" parTransId="{42943325-F9C5-C144-8710-83835DD95E98}" sibTransId="{5D7320E0-541A-CD49-B04A-4C57D2001E98}"/>
    <dgm:cxn modelId="{EE0A8F56-8C30-9F4C-A8DE-786B52E9350E}" type="presOf" srcId="{17AD3A01-6D99-6749-BB49-F81E9813FE67}" destId="{7A3A8E18-67DD-3D49-9BE5-BA7C3B524C4A}" srcOrd="0" destOrd="0" presId="urn:microsoft.com/office/officeart/2005/8/layout/vList6"/>
    <dgm:cxn modelId="{EB2E285D-1D33-4C42-A96D-74A31D117C7E}" srcId="{97CF3B72-F1BF-DA4C-B9C6-2F4D9DB44F4B}" destId="{E5EFA5E5-0D34-BC45-86B5-EDE5E7A356C1}" srcOrd="0" destOrd="0" parTransId="{506F0B55-F565-5942-940B-9239519D38AE}" sibTransId="{742F2F07-B57A-6844-81AC-C3E47D075696}"/>
    <dgm:cxn modelId="{B8584A65-5991-A24C-96BE-B1D401F0D21E}" srcId="{D2A4EB96-FF73-724D-975D-EC19FE740861}" destId="{1CD4C161-F6CF-814F-BECA-A5AFA9D23649}" srcOrd="1" destOrd="0" parTransId="{993E677E-9806-DF48-B8CC-450AC6C9B3B5}" sibTransId="{E3EFEF43-F577-4149-B4C1-74B42DE71C44}"/>
    <dgm:cxn modelId="{BD3A796E-C1D3-914C-A746-54DCD184C0DD}" type="presOf" srcId="{1CD4C161-F6CF-814F-BECA-A5AFA9D23649}" destId="{3EB3450D-B053-9047-AF5F-93E4137FEEB4}" srcOrd="0" destOrd="1" presId="urn:microsoft.com/office/officeart/2005/8/layout/vList6"/>
    <dgm:cxn modelId="{FEFC4187-8074-F541-BAE5-8614A4644504}" type="presOf" srcId="{E93FEA48-835B-944E-9B34-163F06485DF3}" destId="{C0114D96-E518-7D4A-825A-38238695959A}" srcOrd="0" destOrd="0" presId="urn:microsoft.com/office/officeart/2005/8/layout/vList6"/>
    <dgm:cxn modelId="{DFC5AB91-A385-C940-BEFA-E94CCCC637F7}" srcId="{A0DDE97A-AAB5-6246-83BD-F248652BC387}" destId="{D2A4EB96-FF73-724D-975D-EC19FE740861}" srcOrd="3" destOrd="0" parTransId="{BA829EC4-4D6B-1242-B4CD-1B91F3618B14}" sibTransId="{18460FD9-893D-3347-9633-8ACC3F5F5CC7}"/>
    <dgm:cxn modelId="{BCE2B398-EBA2-3746-8BF5-9234B3203603}" type="presOf" srcId="{78625DE0-715E-4441-AF37-DF9D2F33E74D}" destId="{600146D5-FC66-044D-B8B5-B0ADF8BFC7B3}" srcOrd="0" destOrd="0" presId="urn:microsoft.com/office/officeart/2005/8/layout/vList6"/>
    <dgm:cxn modelId="{8779FA9F-660C-1D42-90B9-C0354EFFA788}" srcId="{17AD3A01-6D99-6749-BB49-F81E9813FE67}" destId="{E50B6657-6B0E-114C-BF37-0FC3288A167A}" srcOrd="0" destOrd="0" parTransId="{DD0BF1F0-DB4B-124B-96D2-A57DEDA56DB5}" sibTransId="{2A34F999-7503-514A-A5EB-FC8E8471F7AE}"/>
    <dgm:cxn modelId="{46F829B6-C780-374B-894A-5F2321E80CA2}" type="presOf" srcId="{E50B6657-6B0E-114C-BF37-0FC3288A167A}" destId="{4C0F2442-7667-7E46-B8D6-AAF54FCEFE8E}" srcOrd="0" destOrd="0" presId="urn:microsoft.com/office/officeart/2005/8/layout/vList6"/>
    <dgm:cxn modelId="{51F3F5C6-3A18-5B47-8DF6-4873CD4A8989}" type="presOf" srcId="{50DC0B94-1A26-464A-B8F8-F313FC05B236}" destId="{8FDF68E6-90D2-244E-A1EC-DEDBC9F63AF1}" srcOrd="0" destOrd="0" presId="urn:microsoft.com/office/officeart/2005/8/layout/vList6"/>
    <dgm:cxn modelId="{321508C7-9736-4143-83CE-59E714174FE0}" type="presOf" srcId="{E5EFA5E5-0D34-BC45-86B5-EDE5E7A356C1}" destId="{B01BF384-3718-2F4C-AFDF-F70A6C8114D4}" srcOrd="0" destOrd="0" presId="urn:microsoft.com/office/officeart/2005/8/layout/vList6"/>
    <dgm:cxn modelId="{A6D92CCC-05F6-204B-84D0-F5625EFBF6A9}" type="presOf" srcId="{006E4554-2B5B-7F41-99B9-7D3A29F30562}" destId="{AE234620-AFCE-8F41-A0F8-0A9BD93D91E6}" srcOrd="0" destOrd="0" presId="urn:microsoft.com/office/officeart/2005/8/layout/vList6"/>
    <dgm:cxn modelId="{1B29B6CE-89D6-C041-A013-7588492ECB13}" type="presOf" srcId="{D2A4EB96-FF73-724D-975D-EC19FE740861}" destId="{C9C4CD21-A332-5B4E-A1C3-F9C3F9428266}" srcOrd="0" destOrd="0" presId="urn:microsoft.com/office/officeart/2005/8/layout/vList6"/>
    <dgm:cxn modelId="{5ED190D0-1E44-0E48-B68F-7541332AC1FF}" type="presOf" srcId="{732EA9A0-485A-5344-88E3-850C83974E35}" destId="{3EB3450D-B053-9047-AF5F-93E4137FEEB4}" srcOrd="0" destOrd="0" presId="urn:microsoft.com/office/officeart/2005/8/layout/vList6"/>
    <dgm:cxn modelId="{5813EADA-6370-C541-AB70-50C58133B1B7}" type="presOf" srcId="{A0DDE97A-AAB5-6246-83BD-F248652BC387}" destId="{2E10B519-C8E2-C249-B914-66EADC8956ED}" srcOrd="0" destOrd="0" presId="urn:microsoft.com/office/officeart/2005/8/layout/vList6"/>
    <dgm:cxn modelId="{9665F2E5-A728-C24A-83A9-63E1B8EFD126}" srcId="{A0DDE97A-AAB5-6246-83BD-F248652BC387}" destId="{97CF3B72-F1BF-DA4C-B9C6-2F4D9DB44F4B}" srcOrd="2" destOrd="0" parTransId="{B9DF3402-8E23-F04E-A9CE-875E535859C1}" sibTransId="{2F164177-57BB-2E43-B5D5-FC55EE30CBE4}"/>
    <dgm:cxn modelId="{70DFD6E8-6817-684C-ADDA-F9FD1EDBEC50}" srcId="{A0DDE97A-AAB5-6246-83BD-F248652BC387}" destId="{17AD3A01-6D99-6749-BB49-F81E9813FE67}" srcOrd="4" destOrd="0" parTransId="{F8E3C1C6-D35C-0B42-8405-3EFB99F70F84}" sibTransId="{FBA990DA-B27E-B740-B557-78D5B7CDE5D9}"/>
    <dgm:cxn modelId="{14E41623-A5FC-6B4F-BAAD-DC1173F5D9E3}" type="presParOf" srcId="{2E10B519-C8E2-C249-B914-66EADC8956ED}" destId="{1DBE1E28-B935-D344-90D3-20D8272A26A9}" srcOrd="0" destOrd="0" presId="urn:microsoft.com/office/officeart/2005/8/layout/vList6"/>
    <dgm:cxn modelId="{ABEA48D7-005F-754D-9B7F-0CFD514A32B6}" type="presParOf" srcId="{1DBE1E28-B935-D344-90D3-20D8272A26A9}" destId="{C0114D96-E518-7D4A-825A-38238695959A}" srcOrd="0" destOrd="0" presId="urn:microsoft.com/office/officeart/2005/8/layout/vList6"/>
    <dgm:cxn modelId="{1530C053-B243-4041-B384-3248366094EB}" type="presParOf" srcId="{1DBE1E28-B935-D344-90D3-20D8272A26A9}" destId="{8FDF68E6-90D2-244E-A1EC-DEDBC9F63AF1}" srcOrd="1" destOrd="0" presId="urn:microsoft.com/office/officeart/2005/8/layout/vList6"/>
    <dgm:cxn modelId="{2AB84A24-6B80-3142-AC36-120F2C38452C}" type="presParOf" srcId="{2E10B519-C8E2-C249-B914-66EADC8956ED}" destId="{E716E2BD-07A2-D840-9655-61DB81E57BF2}" srcOrd="1" destOrd="0" presId="urn:microsoft.com/office/officeart/2005/8/layout/vList6"/>
    <dgm:cxn modelId="{97E2DA69-CA4C-4D4B-BF51-B52174939C99}" type="presParOf" srcId="{2E10B519-C8E2-C249-B914-66EADC8956ED}" destId="{A930C4E8-83F8-FD42-9626-DD1EEA606759}" srcOrd="2" destOrd="0" presId="urn:microsoft.com/office/officeart/2005/8/layout/vList6"/>
    <dgm:cxn modelId="{A349B547-678C-8B40-B7F1-7D297ABD0602}" type="presParOf" srcId="{A930C4E8-83F8-FD42-9626-DD1EEA606759}" destId="{600146D5-FC66-044D-B8B5-B0ADF8BFC7B3}" srcOrd="0" destOrd="0" presId="urn:microsoft.com/office/officeart/2005/8/layout/vList6"/>
    <dgm:cxn modelId="{275A3B96-E6A3-EC4C-BD15-FF3DFAF9FA51}" type="presParOf" srcId="{A930C4E8-83F8-FD42-9626-DD1EEA606759}" destId="{AE234620-AFCE-8F41-A0F8-0A9BD93D91E6}" srcOrd="1" destOrd="0" presId="urn:microsoft.com/office/officeart/2005/8/layout/vList6"/>
    <dgm:cxn modelId="{A0744C7B-AAC3-D84C-B37B-27D36D84665E}" type="presParOf" srcId="{2E10B519-C8E2-C249-B914-66EADC8956ED}" destId="{4D5BB9F7-A25E-2B49-AE71-E201A9CDC328}" srcOrd="3" destOrd="0" presId="urn:microsoft.com/office/officeart/2005/8/layout/vList6"/>
    <dgm:cxn modelId="{C25725A2-416E-9F4B-8E3A-CEDC31E0E0D9}" type="presParOf" srcId="{2E10B519-C8E2-C249-B914-66EADC8956ED}" destId="{255F7A3D-635C-DF40-BA19-FA2BF511D73C}" srcOrd="4" destOrd="0" presId="urn:microsoft.com/office/officeart/2005/8/layout/vList6"/>
    <dgm:cxn modelId="{FE08E0E6-C50A-D645-8F19-93DCC50CF215}" type="presParOf" srcId="{255F7A3D-635C-DF40-BA19-FA2BF511D73C}" destId="{C9CC72E2-E43F-8C4F-A787-3C3FEB8D93B7}" srcOrd="0" destOrd="0" presId="urn:microsoft.com/office/officeart/2005/8/layout/vList6"/>
    <dgm:cxn modelId="{0CCD46FE-9BA3-8C47-ABE3-B169CC825345}" type="presParOf" srcId="{255F7A3D-635C-DF40-BA19-FA2BF511D73C}" destId="{B01BF384-3718-2F4C-AFDF-F70A6C8114D4}" srcOrd="1" destOrd="0" presId="urn:microsoft.com/office/officeart/2005/8/layout/vList6"/>
    <dgm:cxn modelId="{7CB343E1-510A-DE40-97B8-E18ABBC165DE}" type="presParOf" srcId="{2E10B519-C8E2-C249-B914-66EADC8956ED}" destId="{F162C414-451E-804B-9AE5-E10A1E0EF408}" srcOrd="5" destOrd="0" presId="urn:microsoft.com/office/officeart/2005/8/layout/vList6"/>
    <dgm:cxn modelId="{7134EA66-2D21-EC4E-A202-4C270FFC4274}" type="presParOf" srcId="{2E10B519-C8E2-C249-B914-66EADC8956ED}" destId="{AE5A431A-D64B-7541-8E17-C316FFB2D05D}" srcOrd="6" destOrd="0" presId="urn:microsoft.com/office/officeart/2005/8/layout/vList6"/>
    <dgm:cxn modelId="{9853AC9F-80F9-5443-9819-33DE797F27D9}" type="presParOf" srcId="{AE5A431A-D64B-7541-8E17-C316FFB2D05D}" destId="{C9C4CD21-A332-5B4E-A1C3-F9C3F9428266}" srcOrd="0" destOrd="0" presId="urn:microsoft.com/office/officeart/2005/8/layout/vList6"/>
    <dgm:cxn modelId="{2EC1A71F-9142-A34B-BCE7-A94BFA0C5A22}" type="presParOf" srcId="{AE5A431A-D64B-7541-8E17-C316FFB2D05D}" destId="{3EB3450D-B053-9047-AF5F-93E4137FEEB4}" srcOrd="1" destOrd="0" presId="urn:microsoft.com/office/officeart/2005/8/layout/vList6"/>
    <dgm:cxn modelId="{AB4603FC-2EFC-7549-BDB7-13AB1D50D2D9}" type="presParOf" srcId="{2E10B519-C8E2-C249-B914-66EADC8956ED}" destId="{AEE8DB91-5C11-1244-A061-351DD61DED7E}" srcOrd="7" destOrd="0" presId="urn:microsoft.com/office/officeart/2005/8/layout/vList6"/>
    <dgm:cxn modelId="{2A6D4D1A-6F31-7045-B18E-CF762FBD91F7}" type="presParOf" srcId="{2E10B519-C8E2-C249-B914-66EADC8956ED}" destId="{776D2466-F9B3-C540-BB82-9336CD8C07A8}" srcOrd="8" destOrd="0" presId="urn:microsoft.com/office/officeart/2005/8/layout/vList6"/>
    <dgm:cxn modelId="{E9BD536C-373A-EB44-AD5A-1934CD6E494B}" type="presParOf" srcId="{776D2466-F9B3-C540-BB82-9336CD8C07A8}" destId="{7A3A8E18-67DD-3D49-9BE5-BA7C3B524C4A}" srcOrd="0" destOrd="0" presId="urn:microsoft.com/office/officeart/2005/8/layout/vList6"/>
    <dgm:cxn modelId="{379AC267-BE14-B944-BB54-3EA8DB22F636}" type="presParOf" srcId="{776D2466-F9B3-C540-BB82-9336CD8C07A8}" destId="{4C0F2442-7667-7E46-B8D6-AAF54FCEFE8E}"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0DDE97A-AAB5-6246-83BD-F248652BC387}" type="doc">
      <dgm:prSet loTypeId="urn:microsoft.com/office/officeart/2005/8/layout/vList6" loCatId="icon" qsTypeId="urn:microsoft.com/office/officeart/2005/8/quickstyle/simple1" qsCatId="simple" csTypeId="urn:microsoft.com/office/officeart/2005/8/colors/colorful3" csCatId="colorful" phldr="1"/>
      <dgm:spPr/>
      <dgm:t>
        <a:bodyPr/>
        <a:lstStyle/>
        <a:p>
          <a:endParaRPr lang="en-US"/>
        </a:p>
      </dgm:t>
    </dgm:pt>
    <dgm:pt modelId="{E93FEA48-835B-944E-9B34-163F06485DF3}">
      <dgm:prSet phldr="0" custT="1"/>
      <dgm:spPr/>
      <dgm:t>
        <a:bodyPr/>
        <a:lstStyle/>
        <a:p>
          <a:pPr rtl="0"/>
          <a:r>
            <a:rPr lang="en-US" sz="1800">
              <a:latin typeface="Calibri Light" panose="020F0302020204030204"/>
            </a:rPr>
            <a:t>Optimize</a:t>
          </a:r>
          <a:r>
            <a:rPr lang="en-US" sz="1800" b="0" i="0" u="none" strike="noStrike" cap="none" baseline="0" noProof="0"/>
            <a:t> L</a:t>
          </a:r>
          <a:r>
            <a:rPr lang="en-US" sz="1800" b="0" i="0" u="none" strike="noStrike" cap="none" baseline="-25000" noProof="0"/>
            <a:t>s</a:t>
          </a:r>
          <a:r>
            <a:rPr lang="en-US" sz="1800" b="0" i="0" u="none" strike="noStrike" cap="none" baseline="0" noProof="0"/>
            <a:t> </a:t>
          </a:r>
          <a:endParaRPr lang="en-US" sz="1800"/>
        </a:p>
      </dgm:t>
    </dgm:pt>
    <dgm:pt modelId="{7AA01FE6-0A10-5C4D-83EF-B5106DAC0553}" type="parTrans" cxnId="{D4EA3F49-32DA-8048-B9C3-B56DA7F25D3D}">
      <dgm:prSet/>
      <dgm:spPr/>
      <dgm:t>
        <a:bodyPr/>
        <a:lstStyle/>
        <a:p>
          <a:endParaRPr lang="en-US" sz="2800"/>
        </a:p>
      </dgm:t>
    </dgm:pt>
    <dgm:pt modelId="{EC7350C2-001E-1A47-AFA9-E485F352965B}" type="sibTrans" cxnId="{D4EA3F49-32DA-8048-B9C3-B56DA7F25D3D}">
      <dgm:prSet custT="1"/>
      <dgm:spPr/>
      <dgm:t>
        <a:bodyPr/>
        <a:lstStyle/>
        <a:p>
          <a:endParaRPr lang="en-US" sz="3200"/>
        </a:p>
      </dgm:t>
    </dgm:pt>
    <dgm:pt modelId="{78625DE0-715E-4441-AF37-DF9D2F33E74D}">
      <dgm:prSet phldr="0" custT="1"/>
      <dgm:spPr/>
      <dgm:t>
        <a:bodyPr/>
        <a:lstStyle/>
        <a:p>
          <a:pPr rtl="0"/>
          <a:r>
            <a:rPr lang="en-US" sz="1800">
              <a:latin typeface="Calibri Light" panose="020F0302020204030204"/>
            </a:rPr>
            <a:t>Function</a:t>
          </a:r>
          <a:r>
            <a:rPr lang="en-US" sz="1800"/>
            <a:t> </a:t>
          </a:r>
          <a:r>
            <a:rPr lang="en-US" sz="1800">
              <a:latin typeface="Calibri Light" panose="020F0302020204030204"/>
            </a:rPr>
            <a:t>not</a:t>
          </a:r>
          <a:r>
            <a:rPr lang="en-US" sz="1800"/>
            <a:t> differentiable</a:t>
          </a:r>
          <a:r>
            <a:rPr lang="en-US" sz="1800">
              <a:latin typeface="Calibri Light" panose="020F0302020204030204"/>
            </a:rPr>
            <a:t> </a:t>
          </a:r>
        </a:p>
      </dgm:t>
    </dgm:pt>
    <dgm:pt modelId="{75A7C3BC-E0DD-8845-BD26-2D74195E9F78}" type="parTrans" cxnId="{75EB9949-5889-6C45-BD62-2E3751196795}">
      <dgm:prSet/>
      <dgm:spPr/>
      <dgm:t>
        <a:bodyPr/>
        <a:lstStyle/>
        <a:p>
          <a:endParaRPr lang="en-US" sz="2800"/>
        </a:p>
      </dgm:t>
    </dgm:pt>
    <dgm:pt modelId="{DCEB951A-7ACC-324F-9F67-88FE61D96A77}" type="sibTrans" cxnId="{75EB9949-5889-6C45-BD62-2E3751196795}">
      <dgm:prSet custT="1"/>
      <dgm:spPr/>
      <dgm:t>
        <a:bodyPr/>
        <a:lstStyle/>
        <a:p>
          <a:endParaRPr lang="en-US" sz="3200"/>
        </a:p>
      </dgm:t>
    </dgm:pt>
    <dgm:pt modelId="{97CF3B72-F1BF-DA4C-B9C6-2F4D9DB44F4B}">
      <dgm:prSet phldr="0" custT="1"/>
      <dgm:spPr/>
      <dgm:t>
        <a:bodyPr/>
        <a:lstStyle/>
        <a:p>
          <a:pPr rtl="0"/>
          <a:r>
            <a:rPr lang="en-US" sz="1800">
              <a:latin typeface="Calibri Light" panose="020F0302020204030204"/>
            </a:rPr>
            <a:t>Sampling Based Approximation</a:t>
          </a:r>
          <a:endParaRPr lang="en-US" sz="1800"/>
        </a:p>
      </dgm:t>
    </dgm:pt>
    <dgm:pt modelId="{B9DF3402-8E23-F04E-A9CE-875E535859C1}" type="parTrans" cxnId="{9665F2E5-A728-C24A-83A9-63E1B8EFD126}">
      <dgm:prSet/>
      <dgm:spPr/>
      <dgm:t>
        <a:bodyPr/>
        <a:lstStyle/>
        <a:p>
          <a:endParaRPr lang="en-US" sz="2800"/>
        </a:p>
      </dgm:t>
    </dgm:pt>
    <dgm:pt modelId="{2F164177-57BB-2E43-B5D5-FC55EE30CBE4}" type="sibTrans" cxnId="{9665F2E5-A728-C24A-83A9-63E1B8EFD126}">
      <dgm:prSet custT="1"/>
      <dgm:spPr/>
      <dgm:t>
        <a:bodyPr/>
        <a:lstStyle/>
        <a:p>
          <a:endParaRPr lang="en-US" sz="3200"/>
        </a:p>
      </dgm:t>
    </dgm:pt>
    <dgm:pt modelId="{D2A4EB96-FF73-724D-975D-EC19FE740861}">
      <dgm:prSet phldrT="[Text]" phldr="0" custT="1"/>
      <dgm:spPr/>
      <dgm:t>
        <a:bodyPr/>
        <a:lstStyle/>
        <a:p>
          <a:pPr algn="ctr" rtl="0">
            <a:buNone/>
          </a:pPr>
          <a:r>
            <a:rPr lang="en-US" sz="1800">
              <a:latin typeface="Calibri Light" panose="020F0302020204030204"/>
            </a:rPr>
            <a:t>Variance Reduction &amp; Regularization</a:t>
          </a:r>
          <a:endParaRPr lang="en-US" sz="1800"/>
        </a:p>
      </dgm:t>
    </dgm:pt>
    <dgm:pt modelId="{BA829EC4-4D6B-1242-B4CD-1B91F3618B14}" type="parTrans" cxnId="{DFC5AB91-A385-C940-BEFA-E94CCCC637F7}">
      <dgm:prSet/>
      <dgm:spPr/>
      <dgm:t>
        <a:bodyPr/>
        <a:lstStyle/>
        <a:p>
          <a:endParaRPr lang="en-US" sz="2800"/>
        </a:p>
      </dgm:t>
    </dgm:pt>
    <dgm:pt modelId="{18460FD9-893D-3347-9633-8ACC3F5F5CC7}" type="sibTrans" cxnId="{DFC5AB91-A385-C940-BEFA-E94CCCC637F7}">
      <dgm:prSet custT="1"/>
      <dgm:spPr/>
      <dgm:t>
        <a:bodyPr/>
        <a:lstStyle/>
        <a:p>
          <a:endParaRPr lang="en-US" sz="3200"/>
        </a:p>
      </dgm:t>
    </dgm:pt>
    <dgm:pt modelId="{17AD3A01-6D99-6749-BB49-F81E9813FE67}">
      <dgm:prSet phldrT="[Text]" phldr="0" custT="1"/>
      <dgm:spPr/>
      <dgm:t>
        <a:bodyPr/>
        <a:lstStyle/>
        <a:p>
          <a:pPr rtl="0"/>
          <a:r>
            <a:rPr lang="en-US" sz="1800">
              <a:latin typeface="Calibri Light" panose="020F0302020204030204"/>
            </a:rPr>
            <a:t>Final Learning Rule – REINFORCE Learning</a:t>
          </a:r>
          <a:endParaRPr lang="en-US" sz="1800"/>
        </a:p>
      </dgm:t>
    </dgm:pt>
    <dgm:pt modelId="{F8E3C1C6-D35C-0B42-8405-3EFB99F70F84}" type="parTrans" cxnId="{70DFD6E8-6817-684C-ADDA-F9FD1EDBEC50}">
      <dgm:prSet/>
      <dgm:spPr/>
      <dgm:t>
        <a:bodyPr/>
        <a:lstStyle/>
        <a:p>
          <a:endParaRPr lang="en-US" sz="2800"/>
        </a:p>
      </dgm:t>
    </dgm:pt>
    <dgm:pt modelId="{FBA990DA-B27E-B740-B557-78D5B7CDE5D9}" type="sibTrans" cxnId="{70DFD6E8-6817-684C-ADDA-F9FD1EDBEC50}">
      <dgm:prSet/>
      <dgm:spPr/>
      <dgm:t>
        <a:bodyPr/>
        <a:lstStyle/>
        <a:p>
          <a:endParaRPr lang="en-US" sz="2800"/>
        </a:p>
      </dgm:t>
    </dgm:pt>
    <dgm:pt modelId="{50DC0B94-1A26-464A-B8F8-F313FC05B236}">
      <dgm:prSet phldr="0" custT="1"/>
      <dgm:spPr>
        <a:blipFill>
          <a:blip xmlns:r="http://schemas.openxmlformats.org/officeDocument/2006/relationships" r:embed="rId1"/>
          <a:stretch>
            <a:fillRect/>
          </a:stretch>
        </a:blipFill>
      </dgm:spPr>
      <dgm:t>
        <a:bodyPr/>
        <a:lstStyle/>
        <a:p>
          <a:r>
            <a:rPr lang="en-US">
              <a:noFill/>
            </a:rPr>
            <a:t> </a:t>
          </a:r>
        </a:p>
      </dgm:t>
    </dgm:pt>
    <dgm:pt modelId="{B7F35817-E31C-934F-9600-A09C54C030AB}" type="parTrans" cxnId="{04CA9E1C-7C42-1A49-AFAD-5EEFD99792BC}">
      <dgm:prSet/>
      <dgm:spPr/>
      <dgm:t>
        <a:bodyPr/>
        <a:lstStyle/>
        <a:p>
          <a:endParaRPr lang="en-US" sz="2800"/>
        </a:p>
      </dgm:t>
    </dgm:pt>
    <dgm:pt modelId="{A83E29A4-DE96-D942-87DC-27B106E80825}" type="sibTrans" cxnId="{04CA9E1C-7C42-1A49-AFAD-5EEFD99792BC}">
      <dgm:prSet/>
      <dgm:spPr/>
      <dgm:t>
        <a:bodyPr/>
        <a:lstStyle/>
        <a:p>
          <a:endParaRPr lang="en-US" sz="2800"/>
        </a:p>
      </dgm:t>
    </dgm:pt>
    <dgm:pt modelId="{006E4554-2B5B-7F41-99B9-7D3A29F30562}">
      <dgm:prSet phldr="0" custT="1"/>
      <dgm:spPr>
        <a:blipFill>
          <a:blip xmlns:r="http://schemas.openxmlformats.org/officeDocument/2006/relationships" r:embed="rId2"/>
          <a:stretch>
            <a:fillRect t="-61194" b="-82090"/>
          </a:stretch>
        </a:blipFill>
      </dgm:spPr>
      <dgm:t>
        <a:bodyPr/>
        <a:lstStyle/>
        <a:p>
          <a:r>
            <a:rPr lang="en-US">
              <a:noFill/>
            </a:rPr>
            <a:t> </a:t>
          </a:r>
        </a:p>
      </dgm:t>
    </dgm:pt>
    <dgm:pt modelId="{ADCA22DE-710F-E143-A890-7E473272302C}" type="parTrans" cxnId="{C981A111-2B25-7443-8BF8-6D738AE04865}">
      <dgm:prSet/>
      <dgm:spPr/>
      <dgm:t>
        <a:bodyPr/>
        <a:lstStyle/>
        <a:p>
          <a:endParaRPr lang="en-US" sz="2800"/>
        </a:p>
      </dgm:t>
    </dgm:pt>
    <dgm:pt modelId="{0E017861-259A-874F-AA92-2B63302D2B9B}" type="sibTrans" cxnId="{C981A111-2B25-7443-8BF8-6D738AE04865}">
      <dgm:prSet/>
      <dgm:spPr/>
      <dgm:t>
        <a:bodyPr/>
        <a:lstStyle/>
        <a:p>
          <a:endParaRPr lang="en-US" sz="2800"/>
        </a:p>
      </dgm:t>
    </dgm:pt>
    <dgm:pt modelId="{E5EFA5E5-0D34-BC45-86B5-EDE5E7A356C1}">
      <dgm:prSet phldr="0" custT="1"/>
      <dgm:spPr>
        <a:blipFill>
          <a:blip xmlns:r="http://schemas.openxmlformats.org/officeDocument/2006/relationships" r:embed="rId3"/>
          <a:stretch>
            <a:fillRect t="-56716" b="-86567"/>
          </a:stretch>
        </a:blipFill>
      </dgm:spPr>
      <dgm:t>
        <a:bodyPr/>
        <a:lstStyle/>
        <a:p>
          <a:r>
            <a:rPr lang="en-US">
              <a:noFill/>
            </a:rPr>
            <a:t> </a:t>
          </a:r>
        </a:p>
      </dgm:t>
    </dgm:pt>
    <dgm:pt modelId="{506F0B55-F565-5942-940B-9239519D38AE}" type="parTrans" cxnId="{EB2E285D-1D33-4C42-A96D-74A31D117C7E}">
      <dgm:prSet/>
      <dgm:spPr/>
      <dgm:t>
        <a:bodyPr/>
        <a:lstStyle/>
        <a:p>
          <a:endParaRPr lang="en-US" sz="2800"/>
        </a:p>
      </dgm:t>
    </dgm:pt>
    <dgm:pt modelId="{742F2F07-B57A-6844-81AC-C3E47D075696}" type="sibTrans" cxnId="{EB2E285D-1D33-4C42-A96D-74A31D117C7E}">
      <dgm:prSet/>
      <dgm:spPr/>
      <dgm:t>
        <a:bodyPr/>
        <a:lstStyle/>
        <a:p>
          <a:endParaRPr lang="en-US" sz="2800"/>
        </a:p>
      </dgm:t>
    </dgm:pt>
    <dgm:pt modelId="{732EA9A0-485A-5344-88E3-850C83974E35}">
      <dgm:prSet phldrT="[Text]" phldr="0" custT="1"/>
      <dgm:spPr/>
      <dgm:t>
        <a:bodyPr anchor="ctr"/>
        <a:lstStyle/>
        <a:p>
          <a:pPr algn="ctr">
            <a:buFont typeface="Arial" panose="020B0604020202020204" pitchFamily="34" charset="0"/>
            <a:buChar char="•"/>
          </a:pPr>
          <a:r>
            <a:rPr lang="en-US" sz="1200" b="1">
              <a:ea typeface="+mn-lt"/>
              <a:cs typeface="+mn-lt"/>
            </a:rPr>
            <a:t>Use a moving average baseline</a:t>
          </a:r>
          <a:endParaRPr lang="en-US" sz="1200" b="1"/>
        </a:p>
      </dgm:t>
    </dgm:pt>
    <dgm:pt modelId="{42943325-F9C5-C144-8710-83835DD95E98}" type="parTrans" cxnId="{D5E7974C-F1EE-2745-B56C-82068340B8C9}">
      <dgm:prSet/>
      <dgm:spPr/>
      <dgm:t>
        <a:bodyPr/>
        <a:lstStyle/>
        <a:p>
          <a:endParaRPr lang="en-US" sz="2800"/>
        </a:p>
      </dgm:t>
    </dgm:pt>
    <dgm:pt modelId="{5D7320E0-541A-CD49-B04A-4C57D2001E98}" type="sibTrans" cxnId="{D5E7974C-F1EE-2745-B56C-82068340B8C9}">
      <dgm:prSet/>
      <dgm:spPr/>
      <dgm:t>
        <a:bodyPr/>
        <a:lstStyle/>
        <a:p>
          <a:endParaRPr lang="en-US" sz="2800"/>
        </a:p>
      </dgm:t>
    </dgm:pt>
    <dgm:pt modelId="{E50B6657-6B0E-114C-BF37-0FC3288A167A}">
      <dgm:prSet phldrT="[Text]" phldr="0" custT="1"/>
      <dgm:spPr>
        <a:blipFill>
          <a:blip xmlns:r="http://schemas.openxmlformats.org/officeDocument/2006/relationships" r:embed="rId4"/>
          <a:stretch>
            <a:fillRect t="-56716" b="-85075"/>
          </a:stretch>
        </a:blipFill>
      </dgm:spPr>
      <dgm:t>
        <a:bodyPr/>
        <a:lstStyle/>
        <a:p>
          <a:r>
            <a:rPr lang="en-US">
              <a:noFill/>
            </a:rPr>
            <a:t> </a:t>
          </a:r>
        </a:p>
      </dgm:t>
    </dgm:pt>
    <dgm:pt modelId="{DD0BF1F0-DB4B-124B-96D2-A57DEDA56DB5}" type="parTrans" cxnId="{8779FA9F-660C-1D42-90B9-C0354EFFA788}">
      <dgm:prSet/>
      <dgm:spPr/>
      <dgm:t>
        <a:bodyPr/>
        <a:lstStyle/>
        <a:p>
          <a:endParaRPr lang="en-US" sz="2800"/>
        </a:p>
      </dgm:t>
    </dgm:pt>
    <dgm:pt modelId="{2A34F999-7503-514A-A5EB-FC8E8471F7AE}" type="sibTrans" cxnId="{8779FA9F-660C-1D42-90B9-C0354EFFA788}">
      <dgm:prSet/>
      <dgm:spPr/>
      <dgm:t>
        <a:bodyPr/>
        <a:lstStyle/>
        <a:p>
          <a:endParaRPr lang="en-US" sz="2800"/>
        </a:p>
      </dgm:t>
    </dgm:pt>
    <dgm:pt modelId="{1CD4C161-F6CF-814F-BECA-A5AFA9D23649}">
      <dgm:prSet phldrT="[Text]" phldr="0" custT="1"/>
      <dgm:spPr/>
      <dgm:t>
        <a:bodyPr anchor="ctr"/>
        <a:lstStyle/>
        <a:p>
          <a:pPr algn="ctr">
            <a:buFont typeface="Arial" panose="020B0604020202020204" pitchFamily="34" charset="0"/>
            <a:buChar char="•"/>
          </a:pPr>
          <a:r>
            <a:rPr lang="en-US" sz="1200" b="1">
              <a:ea typeface="+mn-lt"/>
              <a:cs typeface="+mn-lt"/>
            </a:rPr>
            <a:t>Add an entropy term H[s]</a:t>
          </a:r>
          <a:endParaRPr lang="en-US" sz="1200" b="1"/>
        </a:p>
      </dgm:t>
    </dgm:pt>
    <dgm:pt modelId="{993E677E-9806-DF48-B8CC-450AC6C9B3B5}" type="parTrans" cxnId="{B8584A65-5991-A24C-96BE-B1D401F0D21E}">
      <dgm:prSet/>
      <dgm:spPr/>
      <dgm:t>
        <a:bodyPr/>
        <a:lstStyle/>
        <a:p>
          <a:endParaRPr lang="en-US" sz="2800"/>
        </a:p>
      </dgm:t>
    </dgm:pt>
    <dgm:pt modelId="{E3EFEF43-F577-4149-B4C1-74B42DE71C44}" type="sibTrans" cxnId="{B8584A65-5991-A24C-96BE-B1D401F0D21E}">
      <dgm:prSet/>
      <dgm:spPr/>
      <dgm:t>
        <a:bodyPr/>
        <a:lstStyle/>
        <a:p>
          <a:endParaRPr lang="en-US" sz="2800"/>
        </a:p>
      </dgm:t>
    </dgm:pt>
    <dgm:pt modelId="{2E10B519-C8E2-C249-B914-66EADC8956ED}" type="pres">
      <dgm:prSet presAssocID="{A0DDE97A-AAB5-6246-83BD-F248652BC387}" presName="Name0" presStyleCnt="0">
        <dgm:presLayoutVars>
          <dgm:dir/>
          <dgm:animLvl val="lvl"/>
          <dgm:resizeHandles/>
        </dgm:presLayoutVars>
      </dgm:prSet>
      <dgm:spPr/>
    </dgm:pt>
    <dgm:pt modelId="{1DBE1E28-B935-D344-90D3-20D8272A26A9}" type="pres">
      <dgm:prSet presAssocID="{E93FEA48-835B-944E-9B34-163F06485DF3}" presName="linNode" presStyleCnt="0"/>
      <dgm:spPr/>
    </dgm:pt>
    <dgm:pt modelId="{C0114D96-E518-7D4A-825A-38238695959A}" type="pres">
      <dgm:prSet presAssocID="{E93FEA48-835B-944E-9B34-163F06485DF3}" presName="parentShp" presStyleLbl="node1" presStyleIdx="0" presStyleCnt="5">
        <dgm:presLayoutVars>
          <dgm:bulletEnabled val="1"/>
        </dgm:presLayoutVars>
      </dgm:prSet>
      <dgm:spPr/>
    </dgm:pt>
    <dgm:pt modelId="{8FDF68E6-90D2-244E-A1EC-DEDBC9F63AF1}" type="pres">
      <dgm:prSet presAssocID="{E93FEA48-835B-944E-9B34-163F06485DF3}" presName="childShp" presStyleLbl="bgAccFollowNode1" presStyleIdx="0" presStyleCnt="5">
        <dgm:presLayoutVars>
          <dgm:bulletEnabled val="1"/>
        </dgm:presLayoutVars>
      </dgm:prSet>
      <dgm:spPr/>
    </dgm:pt>
    <dgm:pt modelId="{E716E2BD-07A2-D840-9655-61DB81E57BF2}" type="pres">
      <dgm:prSet presAssocID="{EC7350C2-001E-1A47-AFA9-E485F352965B}" presName="spacing" presStyleCnt="0"/>
      <dgm:spPr/>
    </dgm:pt>
    <dgm:pt modelId="{A930C4E8-83F8-FD42-9626-DD1EEA606759}" type="pres">
      <dgm:prSet presAssocID="{78625DE0-715E-4441-AF37-DF9D2F33E74D}" presName="linNode" presStyleCnt="0"/>
      <dgm:spPr/>
    </dgm:pt>
    <dgm:pt modelId="{600146D5-FC66-044D-B8B5-B0ADF8BFC7B3}" type="pres">
      <dgm:prSet presAssocID="{78625DE0-715E-4441-AF37-DF9D2F33E74D}" presName="parentShp" presStyleLbl="node1" presStyleIdx="1" presStyleCnt="5">
        <dgm:presLayoutVars>
          <dgm:bulletEnabled val="1"/>
        </dgm:presLayoutVars>
      </dgm:prSet>
      <dgm:spPr/>
    </dgm:pt>
    <dgm:pt modelId="{AE234620-AFCE-8F41-A0F8-0A9BD93D91E6}" type="pres">
      <dgm:prSet presAssocID="{78625DE0-715E-4441-AF37-DF9D2F33E74D}" presName="childShp" presStyleLbl="bgAccFollowNode1" presStyleIdx="1" presStyleCnt="5">
        <dgm:presLayoutVars>
          <dgm:bulletEnabled val="1"/>
        </dgm:presLayoutVars>
      </dgm:prSet>
      <dgm:spPr/>
    </dgm:pt>
    <dgm:pt modelId="{4D5BB9F7-A25E-2B49-AE71-E201A9CDC328}" type="pres">
      <dgm:prSet presAssocID="{DCEB951A-7ACC-324F-9F67-88FE61D96A77}" presName="spacing" presStyleCnt="0"/>
      <dgm:spPr/>
    </dgm:pt>
    <dgm:pt modelId="{255F7A3D-635C-DF40-BA19-FA2BF511D73C}" type="pres">
      <dgm:prSet presAssocID="{97CF3B72-F1BF-DA4C-B9C6-2F4D9DB44F4B}" presName="linNode" presStyleCnt="0"/>
      <dgm:spPr/>
    </dgm:pt>
    <dgm:pt modelId="{C9CC72E2-E43F-8C4F-A787-3C3FEB8D93B7}" type="pres">
      <dgm:prSet presAssocID="{97CF3B72-F1BF-DA4C-B9C6-2F4D9DB44F4B}" presName="parentShp" presStyleLbl="node1" presStyleIdx="2" presStyleCnt="5">
        <dgm:presLayoutVars>
          <dgm:bulletEnabled val="1"/>
        </dgm:presLayoutVars>
      </dgm:prSet>
      <dgm:spPr/>
    </dgm:pt>
    <dgm:pt modelId="{B01BF384-3718-2F4C-AFDF-F70A6C8114D4}" type="pres">
      <dgm:prSet presAssocID="{97CF3B72-F1BF-DA4C-B9C6-2F4D9DB44F4B}" presName="childShp" presStyleLbl="bgAccFollowNode1" presStyleIdx="2" presStyleCnt="5">
        <dgm:presLayoutVars>
          <dgm:bulletEnabled val="1"/>
        </dgm:presLayoutVars>
      </dgm:prSet>
      <dgm:spPr/>
    </dgm:pt>
    <dgm:pt modelId="{F162C414-451E-804B-9AE5-E10A1E0EF408}" type="pres">
      <dgm:prSet presAssocID="{2F164177-57BB-2E43-B5D5-FC55EE30CBE4}" presName="spacing" presStyleCnt="0"/>
      <dgm:spPr/>
    </dgm:pt>
    <dgm:pt modelId="{AE5A431A-D64B-7541-8E17-C316FFB2D05D}" type="pres">
      <dgm:prSet presAssocID="{D2A4EB96-FF73-724D-975D-EC19FE740861}" presName="linNode" presStyleCnt="0"/>
      <dgm:spPr/>
    </dgm:pt>
    <dgm:pt modelId="{C9C4CD21-A332-5B4E-A1C3-F9C3F9428266}" type="pres">
      <dgm:prSet presAssocID="{D2A4EB96-FF73-724D-975D-EC19FE740861}" presName="parentShp" presStyleLbl="node1" presStyleIdx="3" presStyleCnt="5">
        <dgm:presLayoutVars>
          <dgm:bulletEnabled val="1"/>
        </dgm:presLayoutVars>
      </dgm:prSet>
      <dgm:spPr/>
    </dgm:pt>
    <dgm:pt modelId="{3EB3450D-B053-9047-AF5F-93E4137FEEB4}" type="pres">
      <dgm:prSet presAssocID="{D2A4EB96-FF73-724D-975D-EC19FE740861}" presName="childShp" presStyleLbl="bgAccFollowNode1" presStyleIdx="3" presStyleCnt="5">
        <dgm:presLayoutVars>
          <dgm:bulletEnabled val="1"/>
        </dgm:presLayoutVars>
      </dgm:prSet>
      <dgm:spPr/>
    </dgm:pt>
    <dgm:pt modelId="{AEE8DB91-5C11-1244-A061-351DD61DED7E}" type="pres">
      <dgm:prSet presAssocID="{18460FD9-893D-3347-9633-8ACC3F5F5CC7}" presName="spacing" presStyleCnt="0"/>
      <dgm:spPr/>
    </dgm:pt>
    <dgm:pt modelId="{776D2466-F9B3-C540-BB82-9336CD8C07A8}" type="pres">
      <dgm:prSet presAssocID="{17AD3A01-6D99-6749-BB49-F81E9813FE67}" presName="linNode" presStyleCnt="0"/>
      <dgm:spPr/>
    </dgm:pt>
    <dgm:pt modelId="{7A3A8E18-67DD-3D49-9BE5-BA7C3B524C4A}" type="pres">
      <dgm:prSet presAssocID="{17AD3A01-6D99-6749-BB49-F81E9813FE67}" presName="parentShp" presStyleLbl="node1" presStyleIdx="4" presStyleCnt="5">
        <dgm:presLayoutVars>
          <dgm:bulletEnabled val="1"/>
        </dgm:presLayoutVars>
      </dgm:prSet>
      <dgm:spPr/>
    </dgm:pt>
    <dgm:pt modelId="{4C0F2442-7667-7E46-B8D6-AAF54FCEFE8E}" type="pres">
      <dgm:prSet presAssocID="{17AD3A01-6D99-6749-BB49-F81E9813FE67}" presName="childShp" presStyleLbl="bgAccFollowNode1" presStyleIdx="4" presStyleCnt="5">
        <dgm:presLayoutVars>
          <dgm:bulletEnabled val="1"/>
        </dgm:presLayoutVars>
      </dgm:prSet>
      <dgm:spPr/>
    </dgm:pt>
  </dgm:ptLst>
  <dgm:cxnLst>
    <dgm:cxn modelId="{C981A111-2B25-7443-8BF8-6D738AE04865}" srcId="{78625DE0-715E-4441-AF37-DF9D2F33E74D}" destId="{006E4554-2B5B-7F41-99B9-7D3A29F30562}" srcOrd="0" destOrd="0" parTransId="{ADCA22DE-710F-E143-A890-7E473272302C}" sibTransId="{0E017861-259A-874F-AA92-2B63302D2B9B}"/>
    <dgm:cxn modelId="{04CA9E1C-7C42-1A49-AFAD-5EEFD99792BC}" srcId="{E93FEA48-835B-944E-9B34-163F06485DF3}" destId="{50DC0B94-1A26-464A-B8F8-F313FC05B236}" srcOrd="0" destOrd="0" parTransId="{B7F35817-E31C-934F-9600-A09C54C030AB}" sibTransId="{A83E29A4-DE96-D942-87DC-27B106E80825}"/>
    <dgm:cxn modelId="{BFBC1736-E082-C148-885D-76077F4BE3C6}" type="presOf" srcId="{97CF3B72-F1BF-DA4C-B9C6-2F4D9DB44F4B}" destId="{C9CC72E2-E43F-8C4F-A787-3C3FEB8D93B7}" srcOrd="0" destOrd="0" presId="urn:microsoft.com/office/officeart/2005/8/layout/vList6"/>
    <dgm:cxn modelId="{D4EA3F49-32DA-8048-B9C3-B56DA7F25D3D}" srcId="{A0DDE97A-AAB5-6246-83BD-F248652BC387}" destId="{E93FEA48-835B-944E-9B34-163F06485DF3}" srcOrd="0" destOrd="0" parTransId="{7AA01FE6-0A10-5C4D-83EF-B5106DAC0553}" sibTransId="{EC7350C2-001E-1A47-AFA9-E485F352965B}"/>
    <dgm:cxn modelId="{75EB9949-5889-6C45-BD62-2E3751196795}" srcId="{A0DDE97A-AAB5-6246-83BD-F248652BC387}" destId="{78625DE0-715E-4441-AF37-DF9D2F33E74D}" srcOrd="1" destOrd="0" parTransId="{75A7C3BC-E0DD-8845-BD26-2D74195E9F78}" sibTransId="{DCEB951A-7ACC-324F-9F67-88FE61D96A77}"/>
    <dgm:cxn modelId="{D5E7974C-F1EE-2745-B56C-82068340B8C9}" srcId="{D2A4EB96-FF73-724D-975D-EC19FE740861}" destId="{732EA9A0-485A-5344-88E3-850C83974E35}" srcOrd="0" destOrd="0" parTransId="{42943325-F9C5-C144-8710-83835DD95E98}" sibTransId="{5D7320E0-541A-CD49-B04A-4C57D2001E98}"/>
    <dgm:cxn modelId="{EE0A8F56-8C30-9F4C-A8DE-786B52E9350E}" type="presOf" srcId="{17AD3A01-6D99-6749-BB49-F81E9813FE67}" destId="{7A3A8E18-67DD-3D49-9BE5-BA7C3B524C4A}" srcOrd="0" destOrd="0" presId="urn:microsoft.com/office/officeart/2005/8/layout/vList6"/>
    <dgm:cxn modelId="{EB2E285D-1D33-4C42-A96D-74A31D117C7E}" srcId="{97CF3B72-F1BF-DA4C-B9C6-2F4D9DB44F4B}" destId="{E5EFA5E5-0D34-BC45-86B5-EDE5E7A356C1}" srcOrd="0" destOrd="0" parTransId="{506F0B55-F565-5942-940B-9239519D38AE}" sibTransId="{742F2F07-B57A-6844-81AC-C3E47D075696}"/>
    <dgm:cxn modelId="{B8584A65-5991-A24C-96BE-B1D401F0D21E}" srcId="{D2A4EB96-FF73-724D-975D-EC19FE740861}" destId="{1CD4C161-F6CF-814F-BECA-A5AFA9D23649}" srcOrd="1" destOrd="0" parTransId="{993E677E-9806-DF48-B8CC-450AC6C9B3B5}" sibTransId="{E3EFEF43-F577-4149-B4C1-74B42DE71C44}"/>
    <dgm:cxn modelId="{BD3A796E-C1D3-914C-A746-54DCD184C0DD}" type="presOf" srcId="{1CD4C161-F6CF-814F-BECA-A5AFA9D23649}" destId="{3EB3450D-B053-9047-AF5F-93E4137FEEB4}" srcOrd="0" destOrd="1" presId="urn:microsoft.com/office/officeart/2005/8/layout/vList6"/>
    <dgm:cxn modelId="{FEFC4187-8074-F541-BAE5-8614A4644504}" type="presOf" srcId="{E93FEA48-835B-944E-9B34-163F06485DF3}" destId="{C0114D96-E518-7D4A-825A-38238695959A}" srcOrd="0" destOrd="0" presId="urn:microsoft.com/office/officeart/2005/8/layout/vList6"/>
    <dgm:cxn modelId="{DFC5AB91-A385-C940-BEFA-E94CCCC637F7}" srcId="{A0DDE97A-AAB5-6246-83BD-F248652BC387}" destId="{D2A4EB96-FF73-724D-975D-EC19FE740861}" srcOrd="3" destOrd="0" parTransId="{BA829EC4-4D6B-1242-B4CD-1B91F3618B14}" sibTransId="{18460FD9-893D-3347-9633-8ACC3F5F5CC7}"/>
    <dgm:cxn modelId="{BCE2B398-EBA2-3746-8BF5-9234B3203603}" type="presOf" srcId="{78625DE0-715E-4441-AF37-DF9D2F33E74D}" destId="{600146D5-FC66-044D-B8B5-B0ADF8BFC7B3}" srcOrd="0" destOrd="0" presId="urn:microsoft.com/office/officeart/2005/8/layout/vList6"/>
    <dgm:cxn modelId="{8779FA9F-660C-1D42-90B9-C0354EFFA788}" srcId="{17AD3A01-6D99-6749-BB49-F81E9813FE67}" destId="{E50B6657-6B0E-114C-BF37-0FC3288A167A}" srcOrd="0" destOrd="0" parTransId="{DD0BF1F0-DB4B-124B-96D2-A57DEDA56DB5}" sibTransId="{2A34F999-7503-514A-A5EB-FC8E8471F7AE}"/>
    <dgm:cxn modelId="{46F829B6-C780-374B-894A-5F2321E80CA2}" type="presOf" srcId="{E50B6657-6B0E-114C-BF37-0FC3288A167A}" destId="{4C0F2442-7667-7E46-B8D6-AAF54FCEFE8E}" srcOrd="0" destOrd="0" presId="urn:microsoft.com/office/officeart/2005/8/layout/vList6"/>
    <dgm:cxn modelId="{51F3F5C6-3A18-5B47-8DF6-4873CD4A8989}" type="presOf" srcId="{50DC0B94-1A26-464A-B8F8-F313FC05B236}" destId="{8FDF68E6-90D2-244E-A1EC-DEDBC9F63AF1}" srcOrd="0" destOrd="0" presId="urn:microsoft.com/office/officeart/2005/8/layout/vList6"/>
    <dgm:cxn modelId="{321508C7-9736-4143-83CE-59E714174FE0}" type="presOf" srcId="{E5EFA5E5-0D34-BC45-86B5-EDE5E7A356C1}" destId="{B01BF384-3718-2F4C-AFDF-F70A6C8114D4}" srcOrd="0" destOrd="0" presId="urn:microsoft.com/office/officeart/2005/8/layout/vList6"/>
    <dgm:cxn modelId="{A6D92CCC-05F6-204B-84D0-F5625EFBF6A9}" type="presOf" srcId="{006E4554-2B5B-7F41-99B9-7D3A29F30562}" destId="{AE234620-AFCE-8F41-A0F8-0A9BD93D91E6}" srcOrd="0" destOrd="0" presId="urn:microsoft.com/office/officeart/2005/8/layout/vList6"/>
    <dgm:cxn modelId="{1B29B6CE-89D6-C041-A013-7588492ECB13}" type="presOf" srcId="{D2A4EB96-FF73-724D-975D-EC19FE740861}" destId="{C9C4CD21-A332-5B4E-A1C3-F9C3F9428266}" srcOrd="0" destOrd="0" presId="urn:microsoft.com/office/officeart/2005/8/layout/vList6"/>
    <dgm:cxn modelId="{5ED190D0-1E44-0E48-B68F-7541332AC1FF}" type="presOf" srcId="{732EA9A0-485A-5344-88E3-850C83974E35}" destId="{3EB3450D-B053-9047-AF5F-93E4137FEEB4}" srcOrd="0" destOrd="0" presId="urn:microsoft.com/office/officeart/2005/8/layout/vList6"/>
    <dgm:cxn modelId="{5813EADA-6370-C541-AB70-50C58133B1B7}" type="presOf" srcId="{A0DDE97A-AAB5-6246-83BD-F248652BC387}" destId="{2E10B519-C8E2-C249-B914-66EADC8956ED}" srcOrd="0" destOrd="0" presId="urn:microsoft.com/office/officeart/2005/8/layout/vList6"/>
    <dgm:cxn modelId="{9665F2E5-A728-C24A-83A9-63E1B8EFD126}" srcId="{A0DDE97A-AAB5-6246-83BD-F248652BC387}" destId="{97CF3B72-F1BF-DA4C-B9C6-2F4D9DB44F4B}" srcOrd="2" destOrd="0" parTransId="{B9DF3402-8E23-F04E-A9CE-875E535859C1}" sibTransId="{2F164177-57BB-2E43-B5D5-FC55EE30CBE4}"/>
    <dgm:cxn modelId="{70DFD6E8-6817-684C-ADDA-F9FD1EDBEC50}" srcId="{A0DDE97A-AAB5-6246-83BD-F248652BC387}" destId="{17AD3A01-6D99-6749-BB49-F81E9813FE67}" srcOrd="4" destOrd="0" parTransId="{F8E3C1C6-D35C-0B42-8405-3EFB99F70F84}" sibTransId="{FBA990DA-B27E-B740-B557-78D5B7CDE5D9}"/>
    <dgm:cxn modelId="{14E41623-A5FC-6B4F-BAAD-DC1173F5D9E3}" type="presParOf" srcId="{2E10B519-C8E2-C249-B914-66EADC8956ED}" destId="{1DBE1E28-B935-D344-90D3-20D8272A26A9}" srcOrd="0" destOrd="0" presId="urn:microsoft.com/office/officeart/2005/8/layout/vList6"/>
    <dgm:cxn modelId="{ABEA48D7-005F-754D-9B7F-0CFD514A32B6}" type="presParOf" srcId="{1DBE1E28-B935-D344-90D3-20D8272A26A9}" destId="{C0114D96-E518-7D4A-825A-38238695959A}" srcOrd="0" destOrd="0" presId="urn:microsoft.com/office/officeart/2005/8/layout/vList6"/>
    <dgm:cxn modelId="{1530C053-B243-4041-B384-3248366094EB}" type="presParOf" srcId="{1DBE1E28-B935-D344-90D3-20D8272A26A9}" destId="{8FDF68E6-90D2-244E-A1EC-DEDBC9F63AF1}" srcOrd="1" destOrd="0" presId="urn:microsoft.com/office/officeart/2005/8/layout/vList6"/>
    <dgm:cxn modelId="{2AB84A24-6B80-3142-AC36-120F2C38452C}" type="presParOf" srcId="{2E10B519-C8E2-C249-B914-66EADC8956ED}" destId="{E716E2BD-07A2-D840-9655-61DB81E57BF2}" srcOrd="1" destOrd="0" presId="urn:microsoft.com/office/officeart/2005/8/layout/vList6"/>
    <dgm:cxn modelId="{97E2DA69-CA4C-4D4B-BF51-B52174939C99}" type="presParOf" srcId="{2E10B519-C8E2-C249-B914-66EADC8956ED}" destId="{A930C4E8-83F8-FD42-9626-DD1EEA606759}" srcOrd="2" destOrd="0" presId="urn:microsoft.com/office/officeart/2005/8/layout/vList6"/>
    <dgm:cxn modelId="{A349B547-678C-8B40-B7F1-7D297ABD0602}" type="presParOf" srcId="{A930C4E8-83F8-FD42-9626-DD1EEA606759}" destId="{600146D5-FC66-044D-B8B5-B0ADF8BFC7B3}" srcOrd="0" destOrd="0" presId="urn:microsoft.com/office/officeart/2005/8/layout/vList6"/>
    <dgm:cxn modelId="{275A3B96-E6A3-EC4C-BD15-FF3DFAF9FA51}" type="presParOf" srcId="{A930C4E8-83F8-FD42-9626-DD1EEA606759}" destId="{AE234620-AFCE-8F41-A0F8-0A9BD93D91E6}" srcOrd="1" destOrd="0" presId="urn:microsoft.com/office/officeart/2005/8/layout/vList6"/>
    <dgm:cxn modelId="{A0744C7B-AAC3-D84C-B37B-27D36D84665E}" type="presParOf" srcId="{2E10B519-C8E2-C249-B914-66EADC8956ED}" destId="{4D5BB9F7-A25E-2B49-AE71-E201A9CDC328}" srcOrd="3" destOrd="0" presId="urn:microsoft.com/office/officeart/2005/8/layout/vList6"/>
    <dgm:cxn modelId="{C25725A2-416E-9F4B-8E3A-CEDC31E0E0D9}" type="presParOf" srcId="{2E10B519-C8E2-C249-B914-66EADC8956ED}" destId="{255F7A3D-635C-DF40-BA19-FA2BF511D73C}" srcOrd="4" destOrd="0" presId="urn:microsoft.com/office/officeart/2005/8/layout/vList6"/>
    <dgm:cxn modelId="{FE08E0E6-C50A-D645-8F19-93DCC50CF215}" type="presParOf" srcId="{255F7A3D-635C-DF40-BA19-FA2BF511D73C}" destId="{C9CC72E2-E43F-8C4F-A787-3C3FEB8D93B7}" srcOrd="0" destOrd="0" presId="urn:microsoft.com/office/officeart/2005/8/layout/vList6"/>
    <dgm:cxn modelId="{0CCD46FE-9BA3-8C47-ABE3-B169CC825345}" type="presParOf" srcId="{255F7A3D-635C-DF40-BA19-FA2BF511D73C}" destId="{B01BF384-3718-2F4C-AFDF-F70A6C8114D4}" srcOrd="1" destOrd="0" presId="urn:microsoft.com/office/officeart/2005/8/layout/vList6"/>
    <dgm:cxn modelId="{7CB343E1-510A-DE40-97B8-E18ABBC165DE}" type="presParOf" srcId="{2E10B519-C8E2-C249-B914-66EADC8956ED}" destId="{F162C414-451E-804B-9AE5-E10A1E0EF408}" srcOrd="5" destOrd="0" presId="urn:microsoft.com/office/officeart/2005/8/layout/vList6"/>
    <dgm:cxn modelId="{7134EA66-2D21-EC4E-A202-4C270FFC4274}" type="presParOf" srcId="{2E10B519-C8E2-C249-B914-66EADC8956ED}" destId="{AE5A431A-D64B-7541-8E17-C316FFB2D05D}" srcOrd="6" destOrd="0" presId="urn:microsoft.com/office/officeart/2005/8/layout/vList6"/>
    <dgm:cxn modelId="{9853AC9F-80F9-5443-9819-33DE797F27D9}" type="presParOf" srcId="{AE5A431A-D64B-7541-8E17-C316FFB2D05D}" destId="{C9C4CD21-A332-5B4E-A1C3-F9C3F9428266}" srcOrd="0" destOrd="0" presId="urn:microsoft.com/office/officeart/2005/8/layout/vList6"/>
    <dgm:cxn modelId="{2EC1A71F-9142-A34B-BCE7-A94BFA0C5A22}" type="presParOf" srcId="{AE5A431A-D64B-7541-8E17-C316FFB2D05D}" destId="{3EB3450D-B053-9047-AF5F-93E4137FEEB4}" srcOrd="1" destOrd="0" presId="urn:microsoft.com/office/officeart/2005/8/layout/vList6"/>
    <dgm:cxn modelId="{AB4603FC-2EFC-7549-BDB7-13AB1D50D2D9}" type="presParOf" srcId="{2E10B519-C8E2-C249-B914-66EADC8956ED}" destId="{AEE8DB91-5C11-1244-A061-351DD61DED7E}" srcOrd="7" destOrd="0" presId="urn:microsoft.com/office/officeart/2005/8/layout/vList6"/>
    <dgm:cxn modelId="{2A6D4D1A-6F31-7045-B18E-CF762FBD91F7}" type="presParOf" srcId="{2E10B519-C8E2-C249-B914-66EADC8956ED}" destId="{776D2466-F9B3-C540-BB82-9336CD8C07A8}" srcOrd="8" destOrd="0" presId="urn:microsoft.com/office/officeart/2005/8/layout/vList6"/>
    <dgm:cxn modelId="{E9BD536C-373A-EB44-AD5A-1934CD6E494B}" type="presParOf" srcId="{776D2466-F9B3-C540-BB82-9336CD8C07A8}" destId="{7A3A8E18-67DD-3D49-9BE5-BA7C3B524C4A}" srcOrd="0" destOrd="0" presId="urn:microsoft.com/office/officeart/2005/8/layout/vList6"/>
    <dgm:cxn modelId="{379AC267-BE14-B944-BB54-3EA8DB22F636}" type="presParOf" srcId="{776D2466-F9B3-C540-BB82-9336CD8C07A8}" destId="{4C0F2442-7667-7E46-B8D6-AAF54FCEFE8E}"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62FC3A-1780-884F-9CDD-536550049268}" type="doc">
      <dgm:prSet loTypeId="urn:microsoft.com/office/officeart/2009/3/layout/StepUpProcess" loCatId="" qsTypeId="urn:microsoft.com/office/officeart/2005/8/quickstyle/simple1" qsCatId="simple" csTypeId="urn:microsoft.com/office/officeart/2005/8/colors/colorful3" csCatId="colorful" phldr="1"/>
      <dgm:spPr/>
      <dgm:t>
        <a:bodyPr/>
        <a:lstStyle/>
        <a:p>
          <a:endParaRPr lang="en-US"/>
        </a:p>
      </dgm:t>
    </dgm:pt>
    <dgm:pt modelId="{6E80F3CA-5023-2F48-94D5-F79A40C7D378}">
      <dgm:prSet phldrT="[Text]"/>
      <dgm:spPr/>
      <dgm:t>
        <a:bodyPr/>
        <a:lstStyle/>
        <a:p>
          <a:r>
            <a:rPr lang="en-US" dirty="0"/>
            <a:t>Show</a:t>
          </a:r>
          <a:r>
            <a:rPr lang="en-US"/>
            <a:t>, Attend </a:t>
          </a:r>
          <a:r>
            <a:rPr lang="en-US" dirty="0"/>
            <a:t>&amp; Tell</a:t>
          </a:r>
        </a:p>
      </dgm:t>
    </dgm:pt>
    <dgm:pt modelId="{55F603E4-9944-AE4F-823D-18E4198D9A7B}" type="parTrans" cxnId="{AA75A963-5DBB-7A49-BE9A-D842FEFCFFC8}">
      <dgm:prSet/>
      <dgm:spPr/>
      <dgm:t>
        <a:bodyPr/>
        <a:lstStyle/>
        <a:p>
          <a:endParaRPr lang="en-US"/>
        </a:p>
      </dgm:t>
    </dgm:pt>
    <dgm:pt modelId="{7543BE18-244A-7843-BD56-853F20439E58}" type="sibTrans" cxnId="{AA75A963-5DBB-7A49-BE9A-D842FEFCFFC8}">
      <dgm:prSet/>
      <dgm:spPr/>
      <dgm:t>
        <a:bodyPr/>
        <a:lstStyle/>
        <a:p>
          <a:endParaRPr lang="en-US"/>
        </a:p>
      </dgm:t>
    </dgm:pt>
    <dgm:pt modelId="{1F1536F4-E7F2-D943-BF82-ED1DCED46D51}">
      <dgm:prSet phldrT="[Text]"/>
      <dgm:spPr/>
      <dgm:t>
        <a:bodyPr/>
        <a:lstStyle/>
        <a:p>
          <a:r>
            <a:rPr lang="en-US" dirty="0"/>
            <a:t>Transformers</a:t>
          </a:r>
        </a:p>
      </dgm:t>
    </dgm:pt>
    <dgm:pt modelId="{3F483684-4A96-814C-8F55-3D0F171359DD}" type="parTrans" cxnId="{45E61EF3-FF89-0D4F-A458-911165C0C6CB}">
      <dgm:prSet/>
      <dgm:spPr/>
      <dgm:t>
        <a:bodyPr/>
        <a:lstStyle/>
        <a:p>
          <a:endParaRPr lang="en-US"/>
        </a:p>
      </dgm:t>
    </dgm:pt>
    <dgm:pt modelId="{B7B918C0-445A-D24E-9ABE-BCF3BE187C4D}" type="sibTrans" cxnId="{45E61EF3-FF89-0D4F-A458-911165C0C6CB}">
      <dgm:prSet/>
      <dgm:spPr/>
      <dgm:t>
        <a:bodyPr/>
        <a:lstStyle/>
        <a:p>
          <a:endParaRPr lang="en-US"/>
        </a:p>
      </dgm:t>
    </dgm:pt>
    <dgm:pt modelId="{A2FC6CE6-0F8A-FA48-BACC-C11921FFC23B}">
      <dgm:prSet phldrT="[Text]"/>
      <dgm:spPr/>
      <dgm:t>
        <a:bodyPr/>
        <a:lstStyle/>
        <a:p>
          <a:r>
            <a:rPr lang="en-US" dirty="0"/>
            <a:t>Q&amp;A</a:t>
          </a:r>
        </a:p>
      </dgm:t>
    </dgm:pt>
    <dgm:pt modelId="{A2A24760-F392-7044-930A-0F023B12C2CE}" type="parTrans" cxnId="{F90CD1E5-80F1-9F4C-A48A-69F6076F973B}">
      <dgm:prSet/>
      <dgm:spPr/>
      <dgm:t>
        <a:bodyPr/>
        <a:lstStyle/>
        <a:p>
          <a:endParaRPr lang="en-US"/>
        </a:p>
      </dgm:t>
    </dgm:pt>
    <dgm:pt modelId="{00016EFA-5477-654E-B82F-94251235AE78}" type="sibTrans" cxnId="{F90CD1E5-80F1-9F4C-A48A-69F6076F973B}">
      <dgm:prSet/>
      <dgm:spPr/>
      <dgm:t>
        <a:bodyPr/>
        <a:lstStyle/>
        <a:p>
          <a:endParaRPr lang="en-US"/>
        </a:p>
      </dgm:t>
    </dgm:pt>
    <dgm:pt modelId="{FB2FAC18-F8E2-594B-A8EC-DCDBFF6133E1}">
      <dgm:prSet phldrT="[Text]"/>
      <dgm:spPr/>
      <dgm:t>
        <a:bodyPr/>
        <a:lstStyle/>
        <a:p>
          <a:r>
            <a:rPr lang="en-US" dirty="0"/>
            <a:t>Ed Questions</a:t>
          </a:r>
        </a:p>
      </dgm:t>
    </dgm:pt>
    <dgm:pt modelId="{FF86C46A-FE53-534B-9308-3E7D06A2B4BA}" type="parTrans" cxnId="{41EEFFE3-8C91-DC46-8DC2-7D789165BC8A}">
      <dgm:prSet/>
      <dgm:spPr/>
      <dgm:t>
        <a:bodyPr/>
        <a:lstStyle/>
        <a:p>
          <a:endParaRPr lang="en-US"/>
        </a:p>
      </dgm:t>
    </dgm:pt>
    <dgm:pt modelId="{3B9F87ED-43EF-764A-A69F-2CF7954BB05F}" type="sibTrans" cxnId="{41EEFFE3-8C91-DC46-8DC2-7D789165BC8A}">
      <dgm:prSet/>
      <dgm:spPr/>
      <dgm:t>
        <a:bodyPr/>
        <a:lstStyle/>
        <a:p>
          <a:endParaRPr lang="en-US"/>
        </a:p>
      </dgm:t>
    </dgm:pt>
    <dgm:pt modelId="{AE19F889-7B8B-594F-B0B5-70BBC234914E}" type="pres">
      <dgm:prSet presAssocID="{6762FC3A-1780-884F-9CDD-536550049268}" presName="rootnode" presStyleCnt="0">
        <dgm:presLayoutVars>
          <dgm:chMax/>
          <dgm:chPref/>
          <dgm:dir/>
          <dgm:animLvl val="lvl"/>
        </dgm:presLayoutVars>
      </dgm:prSet>
      <dgm:spPr/>
    </dgm:pt>
    <dgm:pt modelId="{64329DB5-8C01-044A-8F43-5AD5CFC161CA}" type="pres">
      <dgm:prSet presAssocID="{6E80F3CA-5023-2F48-94D5-F79A40C7D378}" presName="composite" presStyleCnt="0"/>
      <dgm:spPr/>
    </dgm:pt>
    <dgm:pt modelId="{6901F857-FB08-7946-A8BE-994588B38735}" type="pres">
      <dgm:prSet presAssocID="{6E80F3CA-5023-2F48-94D5-F79A40C7D378}" presName="LShape" presStyleLbl="alignNode1" presStyleIdx="0" presStyleCnt="7"/>
      <dgm:spPr/>
    </dgm:pt>
    <dgm:pt modelId="{4DEB4045-E429-334E-AF15-C6608A7D3B4F}" type="pres">
      <dgm:prSet presAssocID="{6E80F3CA-5023-2F48-94D5-F79A40C7D378}" presName="ParentText" presStyleLbl="revTx" presStyleIdx="0" presStyleCnt="4">
        <dgm:presLayoutVars>
          <dgm:chMax val="0"/>
          <dgm:chPref val="0"/>
          <dgm:bulletEnabled val="1"/>
        </dgm:presLayoutVars>
      </dgm:prSet>
      <dgm:spPr/>
    </dgm:pt>
    <dgm:pt modelId="{8E88F1B2-60F2-834C-B20C-F9A4E633C22B}" type="pres">
      <dgm:prSet presAssocID="{6E80F3CA-5023-2F48-94D5-F79A40C7D378}" presName="Triangle" presStyleLbl="alignNode1" presStyleIdx="1" presStyleCnt="7"/>
      <dgm:spPr/>
    </dgm:pt>
    <dgm:pt modelId="{7F6E2691-C8ED-6948-8503-0CEA7EAE8BE3}" type="pres">
      <dgm:prSet presAssocID="{7543BE18-244A-7843-BD56-853F20439E58}" presName="sibTrans" presStyleCnt="0"/>
      <dgm:spPr/>
    </dgm:pt>
    <dgm:pt modelId="{7A6202BB-4602-9A4C-AEAA-B5AE651C1D6E}" type="pres">
      <dgm:prSet presAssocID="{7543BE18-244A-7843-BD56-853F20439E58}" presName="space" presStyleCnt="0"/>
      <dgm:spPr/>
    </dgm:pt>
    <dgm:pt modelId="{653AE408-0D00-E94A-B872-1B8D5341D655}" type="pres">
      <dgm:prSet presAssocID="{1F1536F4-E7F2-D943-BF82-ED1DCED46D51}" presName="composite" presStyleCnt="0"/>
      <dgm:spPr/>
    </dgm:pt>
    <dgm:pt modelId="{CDA0974E-172F-814E-83CA-0FB68B142D47}" type="pres">
      <dgm:prSet presAssocID="{1F1536F4-E7F2-D943-BF82-ED1DCED46D51}" presName="LShape" presStyleLbl="alignNode1" presStyleIdx="2" presStyleCnt="7"/>
      <dgm:spPr/>
    </dgm:pt>
    <dgm:pt modelId="{FA36F9DA-0C18-8F4C-8878-6EF2BB30E00D}" type="pres">
      <dgm:prSet presAssocID="{1F1536F4-E7F2-D943-BF82-ED1DCED46D51}" presName="ParentText" presStyleLbl="revTx" presStyleIdx="1" presStyleCnt="4">
        <dgm:presLayoutVars>
          <dgm:chMax val="0"/>
          <dgm:chPref val="0"/>
          <dgm:bulletEnabled val="1"/>
        </dgm:presLayoutVars>
      </dgm:prSet>
      <dgm:spPr/>
    </dgm:pt>
    <dgm:pt modelId="{5745EB16-0D71-684E-B026-B1B4A9E91BC9}" type="pres">
      <dgm:prSet presAssocID="{1F1536F4-E7F2-D943-BF82-ED1DCED46D51}" presName="Triangle" presStyleLbl="alignNode1" presStyleIdx="3" presStyleCnt="7"/>
      <dgm:spPr/>
    </dgm:pt>
    <dgm:pt modelId="{92243B04-7251-8C44-A4E8-91FE6227EA1F}" type="pres">
      <dgm:prSet presAssocID="{B7B918C0-445A-D24E-9ABE-BCF3BE187C4D}" presName="sibTrans" presStyleCnt="0"/>
      <dgm:spPr/>
    </dgm:pt>
    <dgm:pt modelId="{4D097A56-4847-CF40-BA8F-E6C303218E69}" type="pres">
      <dgm:prSet presAssocID="{B7B918C0-445A-D24E-9ABE-BCF3BE187C4D}" presName="space" presStyleCnt="0"/>
      <dgm:spPr/>
    </dgm:pt>
    <dgm:pt modelId="{808C3278-AD14-E74E-AA25-74A70CB2F604}" type="pres">
      <dgm:prSet presAssocID="{FB2FAC18-F8E2-594B-A8EC-DCDBFF6133E1}" presName="composite" presStyleCnt="0"/>
      <dgm:spPr/>
    </dgm:pt>
    <dgm:pt modelId="{3B74E68D-087C-A44C-98DD-F2980C6F699B}" type="pres">
      <dgm:prSet presAssocID="{FB2FAC18-F8E2-594B-A8EC-DCDBFF6133E1}" presName="LShape" presStyleLbl="alignNode1" presStyleIdx="4" presStyleCnt="7"/>
      <dgm:spPr/>
    </dgm:pt>
    <dgm:pt modelId="{B3B9E80C-2BA3-2A4F-8F04-26D35525A373}" type="pres">
      <dgm:prSet presAssocID="{FB2FAC18-F8E2-594B-A8EC-DCDBFF6133E1}" presName="ParentText" presStyleLbl="revTx" presStyleIdx="2" presStyleCnt="4">
        <dgm:presLayoutVars>
          <dgm:chMax val="0"/>
          <dgm:chPref val="0"/>
          <dgm:bulletEnabled val="1"/>
        </dgm:presLayoutVars>
      </dgm:prSet>
      <dgm:spPr/>
    </dgm:pt>
    <dgm:pt modelId="{89118483-90C5-A34D-B46B-884F663C39C7}" type="pres">
      <dgm:prSet presAssocID="{FB2FAC18-F8E2-594B-A8EC-DCDBFF6133E1}" presName="Triangle" presStyleLbl="alignNode1" presStyleIdx="5" presStyleCnt="7"/>
      <dgm:spPr/>
    </dgm:pt>
    <dgm:pt modelId="{BC0AC088-60D5-A740-8143-40357CF54FD4}" type="pres">
      <dgm:prSet presAssocID="{3B9F87ED-43EF-764A-A69F-2CF7954BB05F}" presName="sibTrans" presStyleCnt="0"/>
      <dgm:spPr/>
    </dgm:pt>
    <dgm:pt modelId="{B531B792-3985-A34E-BE84-7EA5B9E89626}" type="pres">
      <dgm:prSet presAssocID="{3B9F87ED-43EF-764A-A69F-2CF7954BB05F}" presName="space" presStyleCnt="0"/>
      <dgm:spPr/>
    </dgm:pt>
    <dgm:pt modelId="{A9A06077-A1F3-E549-A4C8-BF31F0E00203}" type="pres">
      <dgm:prSet presAssocID="{A2FC6CE6-0F8A-FA48-BACC-C11921FFC23B}" presName="composite" presStyleCnt="0"/>
      <dgm:spPr/>
    </dgm:pt>
    <dgm:pt modelId="{533B1F85-4B0B-A943-AF74-8EBF80ED53F5}" type="pres">
      <dgm:prSet presAssocID="{A2FC6CE6-0F8A-FA48-BACC-C11921FFC23B}" presName="LShape" presStyleLbl="alignNode1" presStyleIdx="6" presStyleCnt="7"/>
      <dgm:spPr/>
    </dgm:pt>
    <dgm:pt modelId="{BFF52823-564A-2948-9650-31C51DF65CF9}" type="pres">
      <dgm:prSet presAssocID="{A2FC6CE6-0F8A-FA48-BACC-C11921FFC23B}" presName="ParentText" presStyleLbl="revTx" presStyleIdx="3" presStyleCnt="4">
        <dgm:presLayoutVars>
          <dgm:chMax val="0"/>
          <dgm:chPref val="0"/>
          <dgm:bulletEnabled val="1"/>
        </dgm:presLayoutVars>
      </dgm:prSet>
      <dgm:spPr/>
    </dgm:pt>
  </dgm:ptLst>
  <dgm:cxnLst>
    <dgm:cxn modelId="{5F041102-A49E-1C4E-A17F-72A01362D954}" type="presOf" srcId="{1F1536F4-E7F2-D943-BF82-ED1DCED46D51}" destId="{FA36F9DA-0C18-8F4C-8878-6EF2BB30E00D}" srcOrd="0" destOrd="0" presId="urn:microsoft.com/office/officeart/2009/3/layout/StepUpProcess"/>
    <dgm:cxn modelId="{B9D32D3D-2F2E-8C4B-AC54-76C2C5A009FF}" type="presOf" srcId="{6762FC3A-1780-884F-9CDD-536550049268}" destId="{AE19F889-7B8B-594F-B0B5-70BBC234914E}" srcOrd="0" destOrd="0" presId="urn:microsoft.com/office/officeart/2009/3/layout/StepUpProcess"/>
    <dgm:cxn modelId="{AA75A963-5DBB-7A49-BE9A-D842FEFCFFC8}" srcId="{6762FC3A-1780-884F-9CDD-536550049268}" destId="{6E80F3CA-5023-2F48-94D5-F79A40C7D378}" srcOrd="0" destOrd="0" parTransId="{55F603E4-9944-AE4F-823D-18E4198D9A7B}" sibTransId="{7543BE18-244A-7843-BD56-853F20439E58}"/>
    <dgm:cxn modelId="{E9361477-970D-F848-A3F9-68FDB5168C55}" type="presOf" srcId="{FB2FAC18-F8E2-594B-A8EC-DCDBFF6133E1}" destId="{B3B9E80C-2BA3-2A4F-8F04-26D35525A373}" srcOrd="0" destOrd="0" presId="urn:microsoft.com/office/officeart/2009/3/layout/StepUpProcess"/>
    <dgm:cxn modelId="{ED8AF293-1C85-9D44-8110-18045E4C288C}" type="presOf" srcId="{6E80F3CA-5023-2F48-94D5-F79A40C7D378}" destId="{4DEB4045-E429-334E-AF15-C6608A7D3B4F}" srcOrd="0" destOrd="0" presId="urn:microsoft.com/office/officeart/2009/3/layout/StepUpProcess"/>
    <dgm:cxn modelId="{41EEFFE3-8C91-DC46-8DC2-7D789165BC8A}" srcId="{6762FC3A-1780-884F-9CDD-536550049268}" destId="{FB2FAC18-F8E2-594B-A8EC-DCDBFF6133E1}" srcOrd="2" destOrd="0" parTransId="{FF86C46A-FE53-534B-9308-3E7D06A2B4BA}" sibTransId="{3B9F87ED-43EF-764A-A69F-2CF7954BB05F}"/>
    <dgm:cxn modelId="{F90CD1E5-80F1-9F4C-A48A-69F6076F973B}" srcId="{6762FC3A-1780-884F-9CDD-536550049268}" destId="{A2FC6CE6-0F8A-FA48-BACC-C11921FFC23B}" srcOrd="3" destOrd="0" parTransId="{A2A24760-F392-7044-930A-0F023B12C2CE}" sibTransId="{00016EFA-5477-654E-B82F-94251235AE78}"/>
    <dgm:cxn modelId="{45E61EF3-FF89-0D4F-A458-911165C0C6CB}" srcId="{6762FC3A-1780-884F-9CDD-536550049268}" destId="{1F1536F4-E7F2-D943-BF82-ED1DCED46D51}" srcOrd="1" destOrd="0" parTransId="{3F483684-4A96-814C-8F55-3D0F171359DD}" sibTransId="{B7B918C0-445A-D24E-9ABE-BCF3BE187C4D}"/>
    <dgm:cxn modelId="{7D4349F5-3D49-5D40-9C1D-150516B5D05F}" type="presOf" srcId="{A2FC6CE6-0F8A-FA48-BACC-C11921FFC23B}" destId="{BFF52823-564A-2948-9650-31C51DF65CF9}" srcOrd="0" destOrd="0" presId="urn:microsoft.com/office/officeart/2009/3/layout/StepUpProcess"/>
    <dgm:cxn modelId="{DB27315F-3B38-D14E-95AB-63AD04856CB0}" type="presParOf" srcId="{AE19F889-7B8B-594F-B0B5-70BBC234914E}" destId="{64329DB5-8C01-044A-8F43-5AD5CFC161CA}" srcOrd="0" destOrd="0" presId="urn:microsoft.com/office/officeart/2009/3/layout/StepUpProcess"/>
    <dgm:cxn modelId="{6918BFB1-ADEF-4B4F-9AE8-737FD6B509CC}" type="presParOf" srcId="{64329DB5-8C01-044A-8F43-5AD5CFC161CA}" destId="{6901F857-FB08-7946-A8BE-994588B38735}" srcOrd="0" destOrd="0" presId="urn:microsoft.com/office/officeart/2009/3/layout/StepUpProcess"/>
    <dgm:cxn modelId="{87F831EA-0DCB-D742-A214-EBBD0BE01566}" type="presParOf" srcId="{64329DB5-8C01-044A-8F43-5AD5CFC161CA}" destId="{4DEB4045-E429-334E-AF15-C6608A7D3B4F}" srcOrd="1" destOrd="0" presId="urn:microsoft.com/office/officeart/2009/3/layout/StepUpProcess"/>
    <dgm:cxn modelId="{B97E381B-619E-4440-ACC7-3E7119272283}" type="presParOf" srcId="{64329DB5-8C01-044A-8F43-5AD5CFC161CA}" destId="{8E88F1B2-60F2-834C-B20C-F9A4E633C22B}" srcOrd="2" destOrd="0" presId="urn:microsoft.com/office/officeart/2009/3/layout/StepUpProcess"/>
    <dgm:cxn modelId="{8A50EF52-8032-D940-8686-4BACAB0E7C9A}" type="presParOf" srcId="{AE19F889-7B8B-594F-B0B5-70BBC234914E}" destId="{7F6E2691-C8ED-6948-8503-0CEA7EAE8BE3}" srcOrd="1" destOrd="0" presId="urn:microsoft.com/office/officeart/2009/3/layout/StepUpProcess"/>
    <dgm:cxn modelId="{A552B213-2F24-8C44-981B-1D77AA020A83}" type="presParOf" srcId="{7F6E2691-C8ED-6948-8503-0CEA7EAE8BE3}" destId="{7A6202BB-4602-9A4C-AEAA-B5AE651C1D6E}" srcOrd="0" destOrd="0" presId="urn:microsoft.com/office/officeart/2009/3/layout/StepUpProcess"/>
    <dgm:cxn modelId="{ADBB7F8A-AB05-E84A-B2F2-9D77BA5D6A50}" type="presParOf" srcId="{AE19F889-7B8B-594F-B0B5-70BBC234914E}" destId="{653AE408-0D00-E94A-B872-1B8D5341D655}" srcOrd="2" destOrd="0" presId="urn:microsoft.com/office/officeart/2009/3/layout/StepUpProcess"/>
    <dgm:cxn modelId="{029AD6CD-BA3E-ED47-878D-B15C78B99F9C}" type="presParOf" srcId="{653AE408-0D00-E94A-B872-1B8D5341D655}" destId="{CDA0974E-172F-814E-83CA-0FB68B142D47}" srcOrd="0" destOrd="0" presId="urn:microsoft.com/office/officeart/2009/3/layout/StepUpProcess"/>
    <dgm:cxn modelId="{23C92924-4B71-6145-BF71-FF6C2D4A22E9}" type="presParOf" srcId="{653AE408-0D00-E94A-B872-1B8D5341D655}" destId="{FA36F9DA-0C18-8F4C-8878-6EF2BB30E00D}" srcOrd="1" destOrd="0" presId="urn:microsoft.com/office/officeart/2009/3/layout/StepUpProcess"/>
    <dgm:cxn modelId="{412FB281-B482-084E-9155-5A8DEF9E9243}" type="presParOf" srcId="{653AE408-0D00-E94A-B872-1B8D5341D655}" destId="{5745EB16-0D71-684E-B026-B1B4A9E91BC9}" srcOrd="2" destOrd="0" presId="urn:microsoft.com/office/officeart/2009/3/layout/StepUpProcess"/>
    <dgm:cxn modelId="{576C7943-BD0C-3A45-ABD9-6808DFA36FB2}" type="presParOf" srcId="{AE19F889-7B8B-594F-B0B5-70BBC234914E}" destId="{92243B04-7251-8C44-A4E8-91FE6227EA1F}" srcOrd="3" destOrd="0" presId="urn:microsoft.com/office/officeart/2009/3/layout/StepUpProcess"/>
    <dgm:cxn modelId="{99AA39A4-EA6D-8E49-A7FA-FB372465E5CF}" type="presParOf" srcId="{92243B04-7251-8C44-A4E8-91FE6227EA1F}" destId="{4D097A56-4847-CF40-BA8F-E6C303218E69}" srcOrd="0" destOrd="0" presId="urn:microsoft.com/office/officeart/2009/3/layout/StepUpProcess"/>
    <dgm:cxn modelId="{CBAB771C-A873-AF4C-ADAF-B2A13D1CFA5F}" type="presParOf" srcId="{AE19F889-7B8B-594F-B0B5-70BBC234914E}" destId="{808C3278-AD14-E74E-AA25-74A70CB2F604}" srcOrd="4" destOrd="0" presId="urn:microsoft.com/office/officeart/2009/3/layout/StepUpProcess"/>
    <dgm:cxn modelId="{283257B2-CAF7-6C4B-B3E7-2F8888903681}" type="presParOf" srcId="{808C3278-AD14-E74E-AA25-74A70CB2F604}" destId="{3B74E68D-087C-A44C-98DD-F2980C6F699B}" srcOrd="0" destOrd="0" presId="urn:microsoft.com/office/officeart/2009/3/layout/StepUpProcess"/>
    <dgm:cxn modelId="{75DA97C9-80D7-AF46-B1DF-19E95137E95C}" type="presParOf" srcId="{808C3278-AD14-E74E-AA25-74A70CB2F604}" destId="{B3B9E80C-2BA3-2A4F-8F04-26D35525A373}" srcOrd="1" destOrd="0" presId="urn:microsoft.com/office/officeart/2009/3/layout/StepUpProcess"/>
    <dgm:cxn modelId="{B7E999FF-F25F-3D4E-AF9D-F3D8F2EB9021}" type="presParOf" srcId="{808C3278-AD14-E74E-AA25-74A70CB2F604}" destId="{89118483-90C5-A34D-B46B-884F663C39C7}" srcOrd="2" destOrd="0" presId="urn:microsoft.com/office/officeart/2009/3/layout/StepUpProcess"/>
    <dgm:cxn modelId="{30AE4319-31C8-9A43-BE23-683BF84D1FEF}" type="presParOf" srcId="{AE19F889-7B8B-594F-B0B5-70BBC234914E}" destId="{BC0AC088-60D5-A740-8143-40357CF54FD4}" srcOrd="5" destOrd="0" presId="urn:microsoft.com/office/officeart/2009/3/layout/StepUpProcess"/>
    <dgm:cxn modelId="{13D05A2F-3144-9049-801B-49005BE8FFB7}" type="presParOf" srcId="{BC0AC088-60D5-A740-8143-40357CF54FD4}" destId="{B531B792-3985-A34E-BE84-7EA5B9E89626}" srcOrd="0" destOrd="0" presId="urn:microsoft.com/office/officeart/2009/3/layout/StepUpProcess"/>
    <dgm:cxn modelId="{8AB9F88C-62F2-8847-BB14-E639AF7EA8C8}" type="presParOf" srcId="{AE19F889-7B8B-594F-B0B5-70BBC234914E}" destId="{A9A06077-A1F3-E549-A4C8-BF31F0E00203}" srcOrd="6" destOrd="0" presId="urn:microsoft.com/office/officeart/2009/3/layout/StepUpProcess"/>
    <dgm:cxn modelId="{217E9908-7DF5-964C-8E81-29F2937BD3EA}" type="presParOf" srcId="{A9A06077-A1F3-E549-A4C8-BF31F0E00203}" destId="{533B1F85-4B0B-A943-AF74-8EBF80ED53F5}" srcOrd="0" destOrd="0" presId="urn:microsoft.com/office/officeart/2009/3/layout/StepUpProcess"/>
    <dgm:cxn modelId="{BD9195A5-9EAD-0543-9808-A58D24019C6F}" type="presParOf" srcId="{A9A06077-A1F3-E549-A4C8-BF31F0E00203}" destId="{BFF52823-564A-2948-9650-31C51DF65CF9}"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2FB7359-5B6E-4E49-9E2B-A1A94BB2477D}" type="doc">
      <dgm:prSet loTypeId="urn:microsoft.com/office/officeart/2005/8/layout/list1" loCatId="" qsTypeId="urn:microsoft.com/office/officeart/2005/8/quickstyle/simple1" qsCatId="simple" csTypeId="urn:microsoft.com/office/officeart/2005/8/colors/colorful3" csCatId="colorful" phldr="1"/>
      <dgm:spPr/>
      <dgm:t>
        <a:bodyPr/>
        <a:lstStyle/>
        <a:p>
          <a:endParaRPr lang="en-US"/>
        </a:p>
      </dgm:t>
    </dgm:pt>
    <dgm:pt modelId="{E92451AC-6C9D-1047-B640-D52B5C53EE6C}">
      <dgm:prSet phldrT="[Text]"/>
      <dgm:spPr/>
      <dgm:t>
        <a:bodyPr/>
        <a:lstStyle/>
        <a:p>
          <a:r>
            <a:rPr lang="en-US">
              <a:ea typeface="+mn-lt"/>
              <a:cs typeface="+mn-lt"/>
            </a:rPr>
            <a:t>Objective function: L</a:t>
          </a:r>
          <a:r>
            <a:rPr lang="en-US" baseline="-25000">
              <a:ea typeface="+mn-lt"/>
              <a:cs typeface="+mn-lt"/>
            </a:rPr>
            <a:t>s</a:t>
          </a:r>
          <a:r>
            <a:rPr lang="en-US">
              <a:ea typeface="+mn-lt"/>
              <a:cs typeface="+mn-lt"/>
            </a:rPr>
            <a:t> </a:t>
          </a:r>
          <a:endParaRPr lang="en-US" dirty="0"/>
        </a:p>
      </dgm:t>
    </dgm:pt>
    <dgm:pt modelId="{CE8385FE-BCD9-1A42-A1DE-99965DCCE3BA}" type="parTrans" cxnId="{3C96DBFE-74DD-CD4C-8BC9-10697F3414EE}">
      <dgm:prSet/>
      <dgm:spPr/>
      <dgm:t>
        <a:bodyPr/>
        <a:lstStyle/>
        <a:p>
          <a:endParaRPr lang="en-US"/>
        </a:p>
      </dgm:t>
    </dgm:pt>
    <dgm:pt modelId="{72FA8876-A846-9D45-9870-BAFDCC367B22}" type="sibTrans" cxnId="{3C96DBFE-74DD-CD4C-8BC9-10697F3414EE}">
      <dgm:prSet/>
      <dgm:spPr/>
      <dgm:t>
        <a:bodyPr/>
        <a:lstStyle/>
        <a:p>
          <a:endParaRPr lang="en-US"/>
        </a:p>
      </dgm:t>
    </dgm:pt>
    <mc:AlternateContent xmlns:mc="http://schemas.openxmlformats.org/markup-compatibility/2006" xmlns:a14="http://schemas.microsoft.com/office/drawing/2010/main">
      <mc:Choice Requires="a14">
        <dgm:pt modelId="{E374F27C-AA56-1E42-AC56-68167639FC74}">
          <dgm:prSet/>
          <dgm:spPr/>
          <dgm: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func>
                  </m:oMath>
                </m:oMathPara>
              </a14:m>
              <a:endParaRPr lang="en-US" dirty="0">
                <a:ea typeface="+mn-lt"/>
                <a:cs typeface="+mn-lt"/>
              </a:endParaRPr>
            </a:p>
          </dgm:t>
        </dgm:pt>
      </mc:Choice>
      <mc:Fallback xmlns="">
        <dgm:pt modelId="{E374F27C-AA56-1E42-AC56-68167639FC74}">
          <dgm:prSet/>
          <dgm:spPr/>
          <dgm:t>
            <a:bodyPr/>
            <a:lstStyle/>
            <a:p>
              <a:r>
                <a:rPr lang="en-US" b="0" i="0">
                  <a:latin typeface="Cambria Math" panose="02040503050406030204" pitchFamily="18" charset="0"/>
                </a:rPr>
                <a:t>log⁡〖𝑝(𝑦|𝑎)〗</a:t>
              </a:r>
              <a:endParaRPr lang="en-US" dirty="0">
                <a:ea typeface="+mn-lt"/>
                <a:cs typeface="+mn-lt"/>
              </a:endParaRPr>
            </a:p>
          </dgm:t>
        </dgm:pt>
      </mc:Fallback>
    </mc:AlternateContent>
    <dgm:pt modelId="{08CF4CDA-2FC9-9246-8FA9-77E4CD4AD645}" type="parTrans" cxnId="{7BAE0DE0-B84F-6B41-8F96-B47749104641}">
      <dgm:prSet/>
      <dgm:spPr/>
      <dgm:t>
        <a:bodyPr/>
        <a:lstStyle/>
        <a:p>
          <a:endParaRPr lang="en-US"/>
        </a:p>
      </dgm:t>
    </dgm:pt>
    <dgm:pt modelId="{E440FA73-0845-3C48-98D7-F1CBDE27D7E1}" type="sibTrans" cxnId="{7BAE0DE0-B84F-6B41-8F96-B47749104641}">
      <dgm:prSet/>
      <dgm:spPr/>
      <dgm:t>
        <a:bodyPr/>
        <a:lstStyle/>
        <a:p>
          <a:endParaRPr lang="en-US"/>
        </a:p>
      </dgm:t>
    </dgm:pt>
    <dgm:pt modelId="{B39C7462-69A4-A34B-9C61-AA038719E81E}">
      <dgm:prSet/>
      <dgm:spPr/>
      <dgm:t>
        <a:bodyPr/>
        <a:lstStyle/>
        <a:p>
          <a:r>
            <a:rPr lang="en-US" dirty="0">
              <a:ea typeface="+mn-lt"/>
              <a:cs typeface="+mn-lt"/>
            </a:rPr>
            <a:t>Model is differentiable and amenable to backpropagation</a:t>
          </a:r>
          <a:endParaRPr lang="en-US" dirty="0">
            <a:cs typeface="Calibri" panose="020F0502020204030204"/>
          </a:endParaRPr>
        </a:p>
      </dgm:t>
    </dgm:pt>
    <dgm:pt modelId="{F334CC66-13EA-A84D-8F82-5CF614BBBFA6}" type="parTrans" cxnId="{0BEECBED-FB17-3646-8E15-F26952415352}">
      <dgm:prSet/>
      <dgm:spPr/>
      <dgm:t>
        <a:bodyPr/>
        <a:lstStyle/>
        <a:p>
          <a:endParaRPr lang="en-US"/>
        </a:p>
      </dgm:t>
    </dgm:pt>
    <dgm:pt modelId="{8BCE0DA7-C439-2A40-96E5-5049D3198F58}" type="sibTrans" cxnId="{0BEECBED-FB17-3646-8E15-F26952415352}">
      <dgm:prSet/>
      <dgm:spPr/>
      <dgm:t>
        <a:bodyPr/>
        <a:lstStyle/>
        <a:p>
          <a:endParaRPr lang="en-US"/>
        </a:p>
      </dgm:t>
    </dgm:pt>
    <dgm:pt modelId="{D2F8E060-6F16-0740-81CA-59E4235522B5}">
      <dgm:prSet phldrT="[Text]"/>
      <dgm:spPr/>
      <dgm:t>
        <a:bodyPr/>
        <a:lstStyle/>
        <a:p>
          <a:r>
            <a:rPr lang="en-US" dirty="0"/>
            <a:t>Directly computes the expectation of the context vector</a:t>
          </a:r>
          <a:endParaRPr lang="en-US" dirty="0">
            <a:cs typeface="Calibri" panose="020F0502020204030204"/>
          </a:endParaRPr>
        </a:p>
      </dgm:t>
    </dgm:pt>
    <dgm:pt modelId="{A167E115-89BF-6640-803B-7DC157242FDB}" type="parTrans" cxnId="{B413359F-B625-D84B-9010-17D89F116805}">
      <dgm:prSet/>
      <dgm:spPr/>
      <dgm:t>
        <a:bodyPr/>
        <a:lstStyle/>
        <a:p>
          <a:endParaRPr lang="en-US"/>
        </a:p>
      </dgm:t>
    </dgm:pt>
    <dgm:pt modelId="{8A090703-9ACA-FD4A-AF22-4EFFC3D0009D}" type="sibTrans" cxnId="{B413359F-B625-D84B-9010-17D89F116805}">
      <dgm:prSet/>
      <dgm:spPr/>
      <dgm:t>
        <a:bodyPr/>
        <a:lstStyle/>
        <a:p>
          <a:endParaRPr lang="en-US"/>
        </a:p>
      </dgm:t>
    </dgm:pt>
    <mc:AlternateContent xmlns:mc="http://schemas.openxmlformats.org/markup-compatibility/2006" xmlns:a14="http://schemas.microsoft.com/office/drawing/2010/main">
      <mc:Choice Requires="a14">
        <dgm:pt modelId="{402B49E4-8622-E642-9450-0C65513700E5}">
          <dgm:prSet phldrT="[Text]"/>
          <dgm:spPr/>
          <dgm:t>
            <a:bodyPr/>
            <a:lstStyle/>
            <a:p>
              <a:r>
                <a:rPr lang="en-US" dirty="0">
                  <a:cs typeface="Calibri" panose="020F0502020204030204"/>
                </a:rPr>
                <a:t>Context Vector: </a:t>
              </a:r>
              <a14:m>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𝑡</m:t>
                          </m:r>
                        </m:sub>
                      </m:sSub>
                    </m:e>
                  </m:acc>
                </m:oMath>
              </a14:m>
              <a:endParaRPr lang="en-US" dirty="0">
                <a:cs typeface="Calibri" panose="020F0502020204030204"/>
              </a:endParaRPr>
            </a:p>
          </dgm:t>
        </dgm:pt>
      </mc:Choice>
      <mc:Fallback xmlns="">
        <dgm:pt modelId="{402B49E4-8622-E642-9450-0C65513700E5}">
          <dgm:prSet phldrT="[Text]"/>
          <dgm:spPr/>
          <dgm:t>
            <a:bodyPr/>
            <a:lstStyle/>
            <a:p>
              <a:r>
                <a:rPr lang="en-US" dirty="0">
                  <a:cs typeface="Calibri" panose="020F0502020204030204"/>
                </a:rPr>
                <a:t>Context Vector: </a:t>
              </a:r>
              <a:r>
                <a:rPr lang="en-US" b="0" i="0">
                  <a:latin typeface="Cambria Math" panose="02040503050406030204" pitchFamily="18" charset="0"/>
                </a:rPr>
                <a:t>(𝑧_𝑡 ) ̂</a:t>
              </a:r>
              <a:endParaRPr lang="en-US" dirty="0">
                <a:cs typeface="Calibri" panose="020F0502020204030204"/>
              </a:endParaRPr>
            </a:p>
          </dgm:t>
        </dgm:pt>
      </mc:Fallback>
    </mc:AlternateContent>
    <dgm:pt modelId="{055549CB-6ED3-D34D-BCF4-BB055A9446C4}" type="parTrans" cxnId="{B49C7997-2867-7E4A-80F2-BC940A4C2B64}">
      <dgm:prSet/>
      <dgm:spPr/>
      <dgm:t>
        <a:bodyPr/>
        <a:lstStyle/>
        <a:p>
          <a:endParaRPr lang="en-US"/>
        </a:p>
      </dgm:t>
    </dgm:pt>
    <dgm:pt modelId="{BEA1F129-DA7B-DC4C-8858-77E410A1D4F1}" type="sibTrans" cxnId="{B49C7997-2867-7E4A-80F2-BC940A4C2B64}">
      <dgm:prSet/>
      <dgm:spPr/>
      <dgm:t>
        <a:bodyPr/>
        <a:lstStyle/>
        <a:p>
          <a:endParaRPr lang="en-US"/>
        </a:p>
      </dgm:t>
    </dgm:pt>
    <dgm:pt modelId="{47AC16C8-95D9-5547-AB23-9E081E8BB831}">
      <dgm:prSet/>
      <dgm:spPr/>
      <dgm:t>
        <a:bodyPr/>
        <a:lstStyle/>
        <a:p>
          <a:r>
            <a:rPr lang="en-US" dirty="0">
              <a:ea typeface="+mn-lt"/>
              <a:cs typeface="+mn-lt"/>
            </a:rPr>
            <a:t>Likelihood of observing words </a:t>
          </a:r>
          <a:r>
            <a:rPr lang="en-US" i="1" dirty="0">
              <a:ea typeface="+mn-lt"/>
              <a:cs typeface="+mn-lt"/>
            </a:rPr>
            <a:t>y</a:t>
          </a:r>
          <a:r>
            <a:rPr lang="en-US" dirty="0">
              <a:ea typeface="+mn-lt"/>
              <a:cs typeface="+mn-lt"/>
            </a:rPr>
            <a:t> given image feature</a:t>
          </a:r>
          <a:r>
            <a:rPr lang="en-US" i="1" dirty="0">
              <a:ea typeface="+mn-lt"/>
              <a:cs typeface="+mn-lt"/>
            </a:rPr>
            <a:t> a</a:t>
          </a:r>
          <a:endParaRPr lang="en-US" dirty="0">
            <a:ea typeface="+mn-lt"/>
            <a:cs typeface="+mn-lt"/>
          </a:endParaRPr>
        </a:p>
      </dgm:t>
    </dgm:pt>
    <dgm:pt modelId="{D10B1C38-EF0F-AF47-B378-208F3A3A4183}" type="parTrans" cxnId="{321B393E-40BA-F547-BF91-8E08A380CA0D}">
      <dgm:prSet/>
      <dgm:spPr/>
      <dgm:t>
        <a:bodyPr/>
        <a:lstStyle/>
        <a:p>
          <a:endParaRPr lang="en-US"/>
        </a:p>
      </dgm:t>
    </dgm:pt>
    <dgm:pt modelId="{998A52D7-1BD5-3048-BD49-6B5915A66231}" type="sibTrans" cxnId="{321B393E-40BA-F547-BF91-8E08A380CA0D}">
      <dgm:prSet/>
      <dgm:spPr/>
      <dgm:t>
        <a:bodyPr/>
        <a:lstStyle/>
        <a:p>
          <a:endParaRPr lang="en-US"/>
        </a:p>
      </dgm:t>
    </dgm:pt>
    <dgm:pt modelId="{65BBB5C9-D6AE-3B49-8C63-DCBDE45C3DAB}" type="pres">
      <dgm:prSet presAssocID="{32FB7359-5B6E-4E49-9E2B-A1A94BB2477D}" presName="linear" presStyleCnt="0">
        <dgm:presLayoutVars>
          <dgm:dir/>
          <dgm:animLvl val="lvl"/>
          <dgm:resizeHandles val="exact"/>
        </dgm:presLayoutVars>
      </dgm:prSet>
      <dgm:spPr/>
    </dgm:pt>
    <dgm:pt modelId="{92269DF3-E0C7-6B46-974E-2A63AB252CBC}" type="pres">
      <dgm:prSet presAssocID="{E92451AC-6C9D-1047-B640-D52B5C53EE6C}" presName="parentLin" presStyleCnt="0"/>
      <dgm:spPr/>
    </dgm:pt>
    <dgm:pt modelId="{ACD070DF-51C8-4841-B6D8-5FFAD6DCCE69}" type="pres">
      <dgm:prSet presAssocID="{E92451AC-6C9D-1047-B640-D52B5C53EE6C}" presName="parentLeftMargin" presStyleLbl="node1" presStyleIdx="0" presStyleCnt="2"/>
      <dgm:spPr/>
    </dgm:pt>
    <dgm:pt modelId="{85955B02-418A-1D4E-9FA1-88B7365F3161}" type="pres">
      <dgm:prSet presAssocID="{E92451AC-6C9D-1047-B640-D52B5C53EE6C}" presName="parentText" presStyleLbl="node1" presStyleIdx="0" presStyleCnt="2">
        <dgm:presLayoutVars>
          <dgm:chMax val="0"/>
          <dgm:bulletEnabled val="1"/>
        </dgm:presLayoutVars>
      </dgm:prSet>
      <dgm:spPr/>
    </dgm:pt>
    <dgm:pt modelId="{C9CE70C0-C93B-2D4C-B61A-398025CB50C2}" type="pres">
      <dgm:prSet presAssocID="{E92451AC-6C9D-1047-B640-D52B5C53EE6C}" presName="negativeSpace" presStyleCnt="0"/>
      <dgm:spPr/>
    </dgm:pt>
    <dgm:pt modelId="{B99D8E45-110F-5C4F-82C2-19EE09ACDD5A}" type="pres">
      <dgm:prSet presAssocID="{E92451AC-6C9D-1047-B640-D52B5C53EE6C}" presName="childText" presStyleLbl="conFgAcc1" presStyleIdx="0" presStyleCnt="2">
        <dgm:presLayoutVars>
          <dgm:bulletEnabled val="1"/>
        </dgm:presLayoutVars>
      </dgm:prSet>
      <dgm:spPr/>
    </dgm:pt>
    <dgm:pt modelId="{C9777FA1-0CA7-4442-B30A-DC919F4B2C07}" type="pres">
      <dgm:prSet presAssocID="{72FA8876-A846-9D45-9870-BAFDCC367B22}" presName="spaceBetweenRectangles" presStyleCnt="0"/>
      <dgm:spPr/>
    </dgm:pt>
    <dgm:pt modelId="{3C0931FF-0BF7-4543-B805-9D81FED2C451}" type="pres">
      <dgm:prSet presAssocID="{402B49E4-8622-E642-9450-0C65513700E5}" presName="parentLin" presStyleCnt="0"/>
      <dgm:spPr/>
    </dgm:pt>
    <dgm:pt modelId="{266B3FCB-2056-7B48-910F-52B8A92BBCDE}" type="pres">
      <dgm:prSet presAssocID="{402B49E4-8622-E642-9450-0C65513700E5}" presName="parentLeftMargin" presStyleLbl="node1" presStyleIdx="0" presStyleCnt="2"/>
      <dgm:spPr/>
    </dgm:pt>
    <dgm:pt modelId="{CE6F0338-2014-CA4A-A3C1-A9C194E5320B}" type="pres">
      <dgm:prSet presAssocID="{402B49E4-8622-E642-9450-0C65513700E5}" presName="parentText" presStyleLbl="node1" presStyleIdx="1" presStyleCnt="2">
        <dgm:presLayoutVars>
          <dgm:chMax val="0"/>
          <dgm:bulletEnabled val="1"/>
        </dgm:presLayoutVars>
      </dgm:prSet>
      <dgm:spPr/>
    </dgm:pt>
    <dgm:pt modelId="{61CBE833-97EE-C542-A612-90ADEEED68BD}" type="pres">
      <dgm:prSet presAssocID="{402B49E4-8622-E642-9450-0C65513700E5}" presName="negativeSpace" presStyleCnt="0"/>
      <dgm:spPr/>
    </dgm:pt>
    <dgm:pt modelId="{F8551857-F806-3B43-8FAB-AC15FE2C7896}" type="pres">
      <dgm:prSet presAssocID="{402B49E4-8622-E642-9450-0C65513700E5}" presName="childText" presStyleLbl="conFgAcc1" presStyleIdx="1" presStyleCnt="2">
        <dgm:presLayoutVars>
          <dgm:bulletEnabled val="1"/>
        </dgm:presLayoutVars>
      </dgm:prSet>
      <dgm:spPr/>
    </dgm:pt>
  </dgm:ptLst>
  <dgm:cxnLst>
    <dgm:cxn modelId="{E8EAD91E-736D-BD4C-A3E4-49FCC039A87E}" type="presOf" srcId="{E374F27C-AA56-1E42-AC56-68167639FC74}" destId="{B99D8E45-110F-5C4F-82C2-19EE09ACDD5A}" srcOrd="0" destOrd="0" presId="urn:microsoft.com/office/officeart/2005/8/layout/list1"/>
    <dgm:cxn modelId="{7C7C7A1F-8F2E-BB44-8455-49858BC85B4E}" type="presOf" srcId="{32FB7359-5B6E-4E49-9E2B-A1A94BB2477D}" destId="{65BBB5C9-D6AE-3B49-8C63-DCBDE45C3DAB}" srcOrd="0" destOrd="0" presId="urn:microsoft.com/office/officeart/2005/8/layout/list1"/>
    <dgm:cxn modelId="{321B393E-40BA-F547-BF91-8E08A380CA0D}" srcId="{E374F27C-AA56-1E42-AC56-68167639FC74}" destId="{47AC16C8-95D9-5547-AB23-9E081E8BB831}" srcOrd="0" destOrd="0" parTransId="{D10B1C38-EF0F-AF47-B378-208F3A3A4183}" sibTransId="{998A52D7-1BD5-3048-BD49-6B5915A66231}"/>
    <dgm:cxn modelId="{6116A758-FF71-924E-B084-5A49CC7908F4}" type="presOf" srcId="{47AC16C8-95D9-5547-AB23-9E081E8BB831}" destId="{B99D8E45-110F-5C4F-82C2-19EE09ACDD5A}" srcOrd="0" destOrd="1" presId="urn:microsoft.com/office/officeart/2005/8/layout/list1"/>
    <dgm:cxn modelId="{3CFACB5E-F095-B947-8E19-88A1E30BC24F}" type="presOf" srcId="{D2F8E060-6F16-0740-81CA-59E4235522B5}" destId="{F8551857-F806-3B43-8FAB-AC15FE2C7896}" srcOrd="0" destOrd="0" presId="urn:microsoft.com/office/officeart/2005/8/layout/list1"/>
    <dgm:cxn modelId="{31E1596A-86DD-3244-8A40-3DEEA1B08FE1}" type="presOf" srcId="{B39C7462-69A4-A34B-9C61-AA038719E81E}" destId="{B99D8E45-110F-5C4F-82C2-19EE09ACDD5A}" srcOrd="0" destOrd="2" presId="urn:microsoft.com/office/officeart/2005/8/layout/list1"/>
    <dgm:cxn modelId="{D501F983-16CB-3148-9A72-58416DDF1FC6}" type="presOf" srcId="{E92451AC-6C9D-1047-B640-D52B5C53EE6C}" destId="{ACD070DF-51C8-4841-B6D8-5FFAD6DCCE69}" srcOrd="0" destOrd="0" presId="urn:microsoft.com/office/officeart/2005/8/layout/list1"/>
    <dgm:cxn modelId="{B49C7997-2867-7E4A-80F2-BC940A4C2B64}" srcId="{32FB7359-5B6E-4E49-9E2B-A1A94BB2477D}" destId="{402B49E4-8622-E642-9450-0C65513700E5}" srcOrd="1" destOrd="0" parTransId="{055549CB-6ED3-D34D-BCF4-BB055A9446C4}" sibTransId="{BEA1F129-DA7B-DC4C-8858-77E410A1D4F1}"/>
    <dgm:cxn modelId="{76F2409A-1132-3844-818C-AA4C2ED33B84}" type="presOf" srcId="{E92451AC-6C9D-1047-B640-D52B5C53EE6C}" destId="{85955B02-418A-1D4E-9FA1-88B7365F3161}" srcOrd="1" destOrd="0" presId="urn:microsoft.com/office/officeart/2005/8/layout/list1"/>
    <dgm:cxn modelId="{B413359F-B625-D84B-9010-17D89F116805}" srcId="{402B49E4-8622-E642-9450-0C65513700E5}" destId="{D2F8E060-6F16-0740-81CA-59E4235522B5}" srcOrd="0" destOrd="0" parTransId="{A167E115-89BF-6640-803B-7DC157242FDB}" sibTransId="{8A090703-9ACA-FD4A-AF22-4EFFC3D0009D}"/>
    <dgm:cxn modelId="{D2273DB2-298F-554C-98E4-20EB49D93088}" type="presOf" srcId="{402B49E4-8622-E642-9450-0C65513700E5}" destId="{CE6F0338-2014-CA4A-A3C1-A9C194E5320B}" srcOrd="1" destOrd="0" presId="urn:microsoft.com/office/officeart/2005/8/layout/list1"/>
    <dgm:cxn modelId="{7E895CD5-3E3B-5F48-A532-00240F2042A9}" type="presOf" srcId="{402B49E4-8622-E642-9450-0C65513700E5}" destId="{266B3FCB-2056-7B48-910F-52B8A92BBCDE}" srcOrd="0" destOrd="0" presId="urn:microsoft.com/office/officeart/2005/8/layout/list1"/>
    <dgm:cxn modelId="{7BAE0DE0-B84F-6B41-8F96-B47749104641}" srcId="{E92451AC-6C9D-1047-B640-D52B5C53EE6C}" destId="{E374F27C-AA56-1E42-AC56-68167639FC74}" srcOrd="0" destOrd="0" parTransId="{08CF4CDA-2FC9-9246-8FA9-77E4CD4AD645}" sibTransId="{E440FA73-0845-3C48-98D7-F1CBDE27D7E1}"/>
    <dgm:cxn modelId="{0BEECBED-FB17-3646-8E15-F26952415352}" srcId="{E92451AC-6C9D-1047-B640-D52B5C53EE6C}" destId="{B39C7462-69A4-A34B-9C61-AA038719E81E}" srcOrd="1" destOrd="0" parTransId="{F334CC66-13EA-A84D-8F82-5CF614BBBFA6}" sibTransId="{8BCE0DA7-C439-2A40-96E5-5049D3198F58}"/>
    <dgm:cxn modelId="{3C96DBFE-74DD-CD4C-8BC9-10697F3414EE}" srcId="{32FB7359-5B6E-4E49-9E2B-A1A94BB2477D}" destId="{E92451AC-6C9D-1047-B640-D52B5C53EE6C}" srcOrd="0" destOrd="0" parTransId="{CE8385FE-BCD9-1A42-A1DE-99965DCCE3BA}" sibTransId="{72FA8876-A846-9D45-9870-BAFDCC367B22}"/>
    <dgm:cxn modelId="{CB3BA875-DBE9-B740-B825-316F0ADB2922}" type="presParOf" srcId="{65BBB5C9-D6AE-3B49-8C63-DCBDE45C3DAB}" destId="{92269DF3-E0C7-6B46-974E-2A63AB252CBC}" srcOrd="0" destOrd="0" presId="urn:microsoft.com/office/officeart/2005/8/layout/list1"/>
    <dgm:cxn modelId="{B1701334-76BC-D149-A834-85FD15039FE2}" type="presParOf" srcId="{92269DF3-E0C7-6B46-974E-2A63AB252CBC}" destId="{ACD070DF-51C8-4841-B6D8-5FFAD6DCCE69}" srcOrd="0" destOrd="0" presId="urn:microsoft.com/office/officeart/2005/8/layout/list1"/>
    <dgm:cxn modelId="{2E7EF235-716E-3A40-8DD8-F84B50E346A1}" type="presParOf" srcId="{92269DF3-E0C7-6B46-974E-2A63AB252CBC}" destId="{85955B02-418A-1D4E-9FA1-88B7365F3161}" srcOrd="1" destOrd="0" presId="urn:microsoft.com/office/officeart/2005/8/layout/list1"/>
    <dgm:cxn modelId="{27AE61FC-ED87-9C4F-A023-4A0B028703FC}" type="presParOf" srcId="{65BBB5C9-D6AE-3B49-8C63-DCBDE45C3DAB}" destId="{C9CE70C0-C93B-2D4C-B61A-398025CB50C2}" srcOrd="1" destOrd="0" presId="urn:microsoft.com/office/officeart/2005/8/layout/list1"/>
    <dgm:cxn modelId="{D1EF63D4-5628-9C47-BB86-FC7A9246705C}" type="presParOf" srcId="{65BBB5C9-D6AE-3B49-8C63-DCBDE45C3DAB}" destId="{B99D8E45-110F-5C4F-82C2-19EE09ACDD5A}" srcOrd="2" destOrd="0" presId="urn:microsoft.com/office/officeart/2005/8/layout/list1"/>
    <dgm:cxn modelId="{558171E6-253E-4540-A35A-3E9CFB95A420}" type="presParOf" srcId="{65BBB5C9-D6AE-3B49-8C63-DCBDE45C3DAB}" destId="{C9777FA1-0CA7-4442-B30A-DC919F4B2C07}" srcOrd="3" destOrd="0" presId="urn:microsoft.com/office/officeart/2005/8/layout/list1"/>
    <dgm:cxn modelId="{F5DD8C8F-4B38-994C-AB69-F0E6A773B79F}" type="presParOf" srcId="{65BBB5C9-D6AE-3B49-8C63-DCBDE45C3DAB}" destId="{3C0931FF-0BF7-4543-B805-9D81FED2C451}" srcOrd="4" destOrd="0" presId="urn:microsoft.com/office/officeart/2005/8/layout/list1"/>
    <dgm:cxn modelId="{75969690-E703-5C49-8909-804DEE0BDF7C}" type="presParOf" srcId="{3C0931FF-0BF7-4543-B805-9D81FED2C451}" destId="{266B3FCB-2056-7B48-910F-52B8A92BBCDE}" srcOrd="0" destOrd="0" presId="urn:microsoft.com/office/officeart/2005/8/layout/list1"/>
    <dgm:cxn modelId="{F276DDDC-1169-7C43-B841-8564C229A6E9}" type="presParOf" srcId="{3C0931FF-0BF7-4543-B805-9D81FED2C451}" destId="{CE6F0338-2014-CA4A-A3C1-A9C194E5320B}" srcOrd="1" destOrd="0" presId="urn:microsoft.com/office/officeart/2005/8/layout/list1"/>
    <dgm:cxn modelId="{F4FADD56-34CE-6947-8860-77811119926A}" type="presParOf" srcId="{65BBB5C9-D6AE-3B49-8C63-DCBDE45C3DAB}" destId="{61CBE833-97EE-C542-A612-90ADEEED68BD}" srcOrd="5" destOrd="0" presId="urn:microsoft.com/office/officeart/2005/8/layout/list1"/>
    <dgm:cxn modelId="{68D68998-5A05-064A-BB60-96CCE0BD2BBB}" type="presParOf" srcId="{65BBB5C9-D6AE-3B49-8C63-DCBDE45C3DAB}" destId="{F8551857-F806-3B43-8FAB-AC15FE2C7896}"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32FB7359-5B6E-4E49-9E2B-A1A94BB2477D}" type="doc">
      <dgm:prSet loTypeId="urn:microsoft.com/office/officeart/2005/8/layout/list1" loCatId="" qsTypeId="urn:microsoft.com/office/officeart/2005/8/quickstyle/simple1" qsCatId="simple" csTypeId="urn:microsoft.com/office/officeart/2005/8/colors/colorful3" csCatId="colorful" phldr="1"/>
      <dgm:spPr/>
      <dgm:t>
        <a:bodyPr/>
        <a:lstStyle/>
        <a:p>
          <a:endParaRPr lang="en-US"/>
        </a:p>
      </dgm:t>
    </dgm:pt>
    <dgm:pt modelId="{E92451AC-6C9D-1047-B640-D52B5C53EE6C}">
      <dgm:prSet phldrT="[Text]"/>
      <dgm:spPr/>
      <dgm:t>
        <a:bodyPr/>
        <a:lstStyle/>
        <a:p>
          <a:r>
            <a:rPr lang="en-US">
              <a:ea typeface="+mn-lt"/>
              <a:cs typeface="+mn-lt"/>
            </a:rPr>
            <a:t>Objective function: L</a:t>
          </a:r>
          <a:r>
            <a:rPr lang="en-US" baseline="-25000">
              <a:ea typeface="+mn-lt"/>
              <a:cs typeface="+mn-lt"/>
            </a:rPr>
            <a:t>s</a:t>
          </a:r>
          <a:r>
            <a:rPr lang="en-US">
              <a:ea typeface="+mn-lt"/>
              <a:cs typeface="+mn-lt"/>
            </a:rPr>
            <a:t> </a:t>
          </a:r>
          <a:endParaRPr lang="en-US" dirty="0"/>
        </a:p>
      </dgm:t>
    </dgm:pt>
    <dgm:pt modelId="{CE8385FE-BCD9-1A42-A1DE-99965DCCE3BA}" type="parTrans" cxnId="{3C96DBFE-74DD-CD4C-8BC9-10697F3414EE}">
      <dgm:prSet/>
      <dgm:spPr/>
      <dgm:t>
        <a:bodyPr/>
        <a:lstStyle/>
        <a:p>
          <a:endParaRPr lang="en-US"/>
        </a:p>
      </dgm:t>
    </dgm:pt>
    <dgm:pt modelId="{72FA8876-A846-9D45-9870-BAFDCC367B22}" type="sibTrans" cxnId="{3C96DBFE-74DD-CD4C-8BC9-10697F3414EE}">
      <dgm:prSet/>
      <dgm:spPr/>
      <dgm:t>
        <a:bodyPr/>
        <a:lstStyle/>
        <a:p>
          <a:endParaRPr lang="en-US"/>
        </a:p>
      </dgm:t>
    </dgm:pt>
    <dgm:pt modelId="{E374F27C-AA56-1E42-AC56-68167639FC74}">
      <dgm:prSet/>
      <dgm:spPr>
        <a:blipFill>
          <a:blip xmlns:r="http://schemas.openxmlformats.org/officeDocument/2006/relationships" r:embed="rId1"/>
          <a:stretch>
            <a:fillRect/>
          </a:stretch>
        </a:blipFill>
      </dgm:spPr>
      <dgm:t>
        <a:bodyPr/>
        <a:lstStyle/>
        <a:p>
          <a:r>
            <a:rPr lang="en-US">
              <a:noFill/>
            </a:rPr>
            <a:t> </a:t>
          </a:r>
        </a:p>
      </dgm:t>
    </dgm:pt>
    <dgm:pt modelId="{08CF4CDA-2FC9-9246-8FA9-77E4CD4AD645}" type="parTrans" cxnId="{7BAE0DE0-B84F-6B41-8F96-B47749104641}">
      <dgm:prSet/>
      <dgm:spPr/>
      <dgm:t>
        <a:bodyPr/>
        <a:lstStyle/>
        <a:p>
          <a:endParaRPr lang="en-US"/>
        </a:p>
      </dgm:t>
    </dgm:pt>
    <dgm:pt modelId="{E440FA73-0845-3C48-98D7-F1CBDE27D7E1}" type="sibTrans" cxnId="{7BAE0DE0-B84F-6B41-8F96-B47749104641}">
      <dgm:prSet/>
      <dgm:spPr/>
      <dgm:t>
        <a:bodyPr/>
        <a:lstStyle/>
        <a:p>
          <a:endParaRPr lang="en-US"/>
        </a:p>
      </dgm:t>
    </dgm:pt>
    <dgm:pt modelId="{B39C7462-69A4-A34B-9C61-AA038719E81E}">
      <dgm:prSet/>
      <dgm:spPr/>
      <dgm:t>
        <a:bodyPr/>
        <a:lstStyle/>
        <a:p>
          <a:r>
            <a:rPr lang="en-US">
              <a:noFill/>
            </a:rPr>
            <a:t> </a:t>
          </a:r>
        </a:p>
      </dgm:t>
    </dgm:pt>
    <dgm:pt modelId="{F334CC66-13EA-A84D-8F82-5CF614BBBFA6}" type="parTrans" cxnId="{0BEECBED-FB17-3646-8E15-F26952415352}">
      <dgm:prSet/>
      <dgm:spPr/>
      <dgm:t>
        <a:bodyPr/>
        <a:lstStyle/>
        <a:p>
          <a:endParaRPr lang="en-US"/>
        </a:p>
      </dgm:t>
    </dgm:pt>
    <dgm:pt modelId="{8BCE0DA7-C439-2A40-96E5-5049D3198F58}" type="sibTrans" cxnId="{0BEECBED-FB17-3646-8E15-F26952415352}">
      <dgm:prSet/>
      <dgm:spPr/>
      <dgm:t>
        <a:bodyPr/>
        <a:lstStyle/>
        <a:p>
          <a:endParaRPr lang="en-US"/>
        </a:p>
      </dgm:t>
    </dgm:pt>
    <dgm:pt modelId="{D2F8E060-6F16-0740-81CA-59E4235522B5}">
      <dgm:prSet phldrT="[Text]"/>
      <dgm:spPr/>
      <dgm:t>
        <a:bodyPr/>
        <a:lstStyle/>
        <a:p>
          <a:r>
            <a:rPr lang="en-US" dirty="0"/>
            <a:t>Directly computes the expectation of the context vector</a:t>
          </a:r>
          <a:endParaRPr lang="en-US" dirty="0">
            <a:cs typeface="Calibri" panose="020F0502020204030204"/>
          </a:endParaRPr>
        </a:p>
      </dgm:t>
    </dgm:pt>
    <dgm:pt modelId="{A167E115-89BF-6640-803B-7DC157242FDB}" type="parTrans" cxnId="{B413359F-B625-D84B-9010-17D89F116805}">
      <dgm:prSet/>
      <dgm:spPr/>
      <dgm:t>
        <a:bodyPr/>
        <a:lstStyle/>
        <a:p>
          <a:endParaRPr lang="en-US"/>
        </a:p>
      </dgm:t>
    </dgm:pt>
    <dgm:pt modelId="{8A090703-9ACA-FD4A-AF22-4EFFC3D0009D}" type="sibTrans" cxnId="{B413359F-B625-D84B-9010-17D89F116805}">
      <dgm:prSet/>
      <dgm:spPr/>
      <dgm:t>
        <a:bodyPr/>
        <a:lstStyle/>
        <a:p>
          <a:endParaRPr lang="en-US"/>
        </a:p>
      </dgm:t>
    </dgm:pt>
    <dgm:pt modelId="{402B49E4-8622-E642-9450-0C65513700E5}">
      <dgm:prSet phldrT="[Text]"/>
      <dgm:spPr>
        <a:blipFill>
          <a:blip xmlns:r="http://schemas.openxmlformats.org/officeDocument/2006/relationships" r:embed="rId2"/>
          <a:stretch>
            <a:fillRect/>
          </a:stretch>
        </a:blipFill>
      </dgm:spPr>
      <dgm:t>
        <a:bodyPr/>
        <a:lstStyle/>
        <a:p>
          <a:r>
            <a:rPr lang="en-US">
              <a:noFill/>
            </a:rPr>
            <a:t> </a:t>
          </a:r>
        </a:p>
      </dgm:t>
    </dgm:pt>
    <dgm:pt modelId="{055549CB-6ED3-D34D-BCF4-BB055A9446C4}" type="parTrans" cxnId="{B49C7997-2867-7E4A-80F2-BC940A4C2B64}">
      <dgm:prSet/>
      <dgm:spPr/>
      <dgm:t>
        <a:bodyPr/>
        <a:lstStyle/>
        <a:p>
          <a:endParaRPr lang="en-US"/>
        </a:p>
      </dgm:t>
    </dgm:pt>
    <dgm:pt modelId="{BEA1F129-DA7B-DC4C-8858-77E410A1D4F1}" type="sibTrans" cxnId="{B49C7997-2867-7E4A-80F2-BC940A4C2B64}">
      <dgm:prSet/>
      <dgm:spPr/>
      <dgm:t>
        <a:bodyPr/>
        <a:lstStyle/>
        <a:p>
          <a:endParaRPr lang="en-US"/>
        </a:p>
      </dgm:t>
    </dgm:pt>
    <dgm:pt modelId="{47AC16C8-95D9-5547-AB23-9E081E8BB831}">
      <dgm:prSet/>
      <dgm:spPr/>
      <dgm:t>
        <a:bodyPr/>
        <a:lstStyle/>
        <a:p>
          <a:r>
            <a:rPr lang="en-US">
              <a:noFill/>
            </a:rPr>
            <a:t> </a:t>
          </a:r>
        </a:p>
      </dgm:t>
    </dgm:pt>
    <dgm:pt modelId="{D10B1C38-EF0F-AF47-B378-208F3A3A4183}" type="parTrans" cxnId="{321B393E-40BA-F547-BF91-8E08A380CA0D}">
      <dgm:prSet/>
      <dgm:spPr/>
      <dgm:t>
        <a:bodyPr/>
        <a:lstStyle/>
        <a:p>
          <a:endParaRPr lang="en-US"/>
        </a:p>
      </dgm:t>
    </dgm:pt>
    <dgm:pt modelId="{998A52D7-1BD5-3048-BD49-6B5915A66231}" type="sibTrans" cxnId="{321B393E-40BA-F547-BF91-8E08A380CA0D}">
      <dgm:prSet/>
      <dgm:spPr/>
      <dgm:t>
        <a:bodyPr/>
        <a:lstStyle/>
        <a:p>
          <a:endParaRPr lang="en-US"/>
        </a:p>
      </dgm:t>
    </dgm:pt>
    <dgm:pt modelId="{65BBB5C9-D6AE-3B49-8C63-DCBDE45C3DAB}" type="pres">
      <dgm:prSet presAssocID="{32FB7359-5B6E-4E49-9E2B-A1A94BB2477D}" presName="linear" presStyleCnt="0">
        <dgm:presLayoutVars>
          <dgm:dir/>
          <dgm:animLvl val="lvl"/>
          <dgm:resizeHandles val="exact"/>
        </dgm:presLayoutVars>
      </dgm:prSet>
      <dgm:spPr/>
    </dgm:pt>
    <dgm:pt modelId="{92269DF3-E0C7-6B46-974E-2A63AB252CBC}" type="pres">
      <dgm:prSet presAssocID="{E92451AC-6C9D-1047-B640-D52B5C53EE6C}" presName="parentLin" presStyleCnt="0"/>
      <dgm:spPr/>
    </dgm:pt>
    <dgm:pt modelId="{ACD070DF-51C8-4841-B6D8-5FFAD6DCCE69}" type="pres">
      <dgm:prSet presAssocID="{E92451AC-6C9D-1047-B640-D52B5C53EE6C}" presName="parentLeftMargin" presStyleLbl="node1" presStyleIdx="0" presStyleCnt="2"/>
      <dgm:spPr/>
    </dgm:pt>
    <dgm:pt modelId="{85955B02-418A-1D4E-9FA1-88B7365F3161}" type="pres">
      <dgm:prSet presAssocID="{E92451AC-6C9D-1047-B640-D52B5C53EE6C}" presName="parentText" presStyleLbl="node1" presStyleIdx="0" presStyleCnt="2">
        <dgm:presLayoutVars>
          <dgm:chMax val="0"/>
          <dgm:bulletEnabled val="1"/>
        </dgm:presLayoutVars>
      </dgm:prSet>
      <dgm:spPr/>
    </dgm:pt>
    <dgm:pt modelId="{C9CE70C0-C93B-2D4C-B61A-398025CB50C2}" type="pres">
      <dgm:prSet presAssocID="{E92451AC-6C9D-1047-B640-D52B5C53EE6C}" presName="negativeSpace" presStyleCnt="0"/>
      <dgm:spPr/>
    </dgm:pt>
    <dgm:pt modelId="{B99D8E45-110F-5C4F-82C2-19EE09ACDD5A}" type="pres">
      <dgm:prSet presAssocID="{E92451AC-6C9D-1047-B640-D52B5C53EE6C}" presName="childText" presStyleLbl="conFgAcc1" presStyleIdx="0" presStyleCnt="2">
        <dgm:presLayoutVars>
          <dgm:bulletEnabled val="1"/>
        </dgm:presLayoutVars>
      </dgm:prSet>
      <dgm:spPr/>
    </dgm:pt>
    <dgm:pt modelId="{C9777FA1-0CA7-4442-B30A-DC919F4B2C07}" type="pres">
      <dgm:prSet presAssocID="{72FA8876-A846-9D45-9870-BAFDCC367B22}" presName="spaceBetweenRectangles" presStyleCnt="0"/>
      <dgm:spPr/>
    </dgm:pt>
    <dgm:pt modelId="{3C0931FF-0BF7-4543-B805-9D81FED2C451}" type="pres">
      <dgm:prSet presAssocID="{402B49E4-8622-E642-9450-0C65513700E5}" presName="parentLin" presStyleCnt="0"/>
      <dgm:spPr/>
    </dgm:pt>
    <dgm:pt modelId="{266B3FCB-2056-7B48-910F-52B8A92BBCDE}" type="pres">
      <dgm:prSet presAssocID="{402B49E4-8622-E642-9450-0C65513700E5}" presName="parentLeftMargin" presStyleLbl="node1" presStyleIdx="0" presStyleCnt="2"/>
      <dgm:spPr/>
    </dgm:pt>
    <dgm:pt modelId="{CE6F0338-2014-CA4A-A3C1-A9C194E5320B}" type="pres">
      <dgm:prSet presAssocID="{402B49E4-8622-E642-9450-0C65513700E5}" presName="parentText" presStyleLbl="node1" presStyleIdx="1" presStyleCnt="2">
        <dgm:presLayoutVars>
          <dgm:chMax val="0"/>
          <dgm:bulletEnabled val="1"/>
        </dgm:presLayoutVars>
      </dgm:prSet>
      <dgm:spPr/>
    </dgm:pt>
    <dgm:pt modelId="{61CBE833-97EE-C542-A612-90ADEEED68BD}" type="pres">
      <dgm:prSet presAssocID="{402B49E4-8622-E642-9450-0C65513700E5}" presName="negativeSpace" presStyleCnt="0"/>
      <dgm:spPr/>
    </dgm:pt>
    <dgm:pt modelId="{F8551857-F806-3B43-8FAB-AC15FE2C7896}" type="pres">
      <dgm:prSet presAssocID="{402B49E4-8622-E642-9450-0C65513700E5}" presName="childText" presStyleLbl="conFgAcc1" presStyleIdx="1" presStyleCnt="2">
        <dgm:presLayoutVars>
          <dgm:bulletEnabled val="1"/>
        </dgm:presLayoutVars>
      </dgm:prSet>
      <dgm:spPr/>
    </dgm:pt>
  </dgm:ptLst>
  <dgm:cxnLst>
    <dgm:cxn modelId="{E8EAD91E-736D-BD4C-A3E4-49FCC039A87E}" type="presOf" srcId="{E374F27C-AA56-1E42-AC56-68167639FC74}" destId="{B99D8E45-110F-5C4F-82C2-19EE09ACDD5A}" srcOrd="0" destOrd="0" presId="urn:microsoft.com/office/officeart/2005/8/layout/list1"/>
    <dgm:cxn modelId="{7C7C7A1F-8F2E-BB44-8455-49858BC85B4E}" type="presOf" srcId="{32FB7359-5B6E-4E49-9E2B-A1A94BB2477D}" destId="{65BBB5C9-D6AE-3B49-8C63-DCBDE45C3DAB}" srcOrd="0" destOrd="0" presId="urn:microsoft.com/office/officeart/2005/8/layout/list1"/>
    <dgm:cxn modelId="{321B393E-40BA-F547-BF91-8E08A380CA0D}" srcId="{E374F27C-AA56-1E42-AC56-68167639FC74}" destId="{47AC16C8-95D9-5547-AB23-9E081E8BB831}" srcOrd="0" destOrd="0" parTransId="{D10B1C38-EF0F-AF47-B378-208F3A3A4183}" sibTransId="{998A52D7-1BD5-3048-BD49-6B5915A66231}"/>
    <dgm:cxn modelId="{6116A758-FF71-924E-B084-5A49CC7908F4}" type="presOf" srcId="{47AC16C8-95D9-5547-AB23-9E081E8BB831}" destId="{B99D8E45-110F-5C4F-82C2-19EE09ACDD5A}" srcOrd="0" destOrd="1" presId="urn:microsoft.com/office/officeart/2005/8/layout/list1"/>
    <dgm:cxn modelId="{3CFACB5E-F095-B947-8E19-88A1E30BC24F}" type="presOf" srcId="{D2F8E060-6F16-0740-81CA-59E4235522B5}" destId="{F8551857-F806-3B43-8FAB-AC15FE2C7896}" srcOrd="0" destOrd="0" presId="urn:microsoft.com/office/officeart/2005/8/layout/list1"/>
    <dgm:cxn modelId="{31E1596A-86DD-3244-8A40-3DEEA1B08FE1}" type="presOf" srcId="{B39C7462-69A4-A34B-9C61-AA038719E81E}" destId="{B99D8E45-110F-5C4F-82C2-19EE09ACDD5A}" srcOrd="0" destOrd="2" presId="urn:microsoft.com/office/officeart/2005/8/layout/list1"/>
    <dgm:cxn modelId="{D501F983-16CB-3148-9A72-58416DDF1FC6}" type="presOf" srcId="{E92451AC-6C9D-1047-B640-D52B5C53EE6C}" destId="{ACD070DF-51C8-4841-B6D8-5FFAD6DCCE69}" srcOrd="0" destOrd="0" presId="urn:microsoft.com/office/officeart/2005/8/layout/list1"/>
    <dgm:cxn modelId="{B49C7997-2867-7E4A-80F2-BC940A4C2B64}" srcId="{32FB7359-5B6E-4E49-9E2B-A1A94BB2477D}" destId="{402B49E4-8622-E642-9450-0C65513700E5}" srcOrd="1" destOrd="0" parTransId="{055549CB-6ED3-D34D-BCF4-BB055A9446C4}" sibTransId="{BEA1F129-DA7B-DC4C-8858-77E410A1D4F1}"/>
    <dgm:cxn modelId="{76F2409A-1132-3844-818C-AA4C2ED33B84}" type="presOf" srcId="{E92451AC-6C9D-1047-B640-D52B5C53EE6C}" destId="{85955B02-418A-1D4E-9FA1-88B7365F3161}" srcOrd="1" destOrd="0" presId="urn:microsoft.com/office/officeart/2005/8/layout/list1"/>
    <dgm:cxn modelId="{B413359F-B625-D84B-9010-17D89F116805}" srcId="{402B49E4-8622-E642-9450-0C65513700E5}" destId="{D2F8E060-6F16-0740-81CA-59E4235522B5}" srcOrd="0" destOrd="0" parTransId="{A167E115-89BF-6640-803B-7DC157242FDB}" sibTransId="{8A090703-9ACA-FD4A-AF22-4EFFC3D0009D}"/>
    <dgm:cxn modelId="{D2273DB2-298F-554C-98E4-20EB49D93088}" type="presOf" srcId="{402B49E4-8622-E642-9450-0C65513700E5}" destId="{CE6F0338-2014-CA4A-A3C1-A9C194E5320B}" srcOrd="1" destOrd="0" presId="urn:microsoft.com/office/officeart/2005/8/layout/list1"/>
    <dgm:cxn modelId="{7E895CD5-3E3B-5F48-A532-00240F2042A9}" type="presOf" srcId="{402B49E4-8622-E642-9450-0C65513700E5}" destId="{266B3FCB-2056-7B48-910F-52B8A92BBCDE}" srcOrd="0" destOrd="0" presId="urn:microsoft.com/office/officeart/2005/8/layout/list1"/>
    <dgm:cxn modelId="{7BAE0DE0-B84F-6B41-8F96-B47749104641}" srcId="{E92451AC-6C9D-1047-B640-D52B5C53EE6C}" destId="{E374F27C-AA56-1E42-AC56-68167639FC74}" srcOrd="0" destOrd="0" parTransId="{08CF4CDA-2FC9-9246-8FA9-77E4CD4AD645}" sibTransId="{E440FA73-0845-3C48-98D7-F1CBDE27D7E1}"/>
    <dgm:cxn modelId="{0BEECBED-FB17-3646-8E15-F26952415352}" srcId="{E92451AC-6C9D-1047-B640-D52B5C53EE6C}" destId="{B39C7462-69A4-A34B-9C61-AA038719E81E}" srcOrd="1" destOrd="0" parTransId="{F334CC66-13EA-A84D-8F82-5CF614BBBFA6}" sibTransId="{8BCE0DA7-C439-2A40-96E5-5049D3198F58}"/>
    <dgm:cxn modelId="{3C96DBFE-74DD-CD4C-8BC9-10697F3414EE}" srcId="{32FB7359-5B6E-4E49-9E2B-A1A94BB2477D}" destId="{E92451AC-6C9D-1047-B640-D52B5C53EE6C}" srcOrd="0" destOrd="0" parTransId="{CE8385FE-BCD9-1A42-A1DE-99965DCCE3BA}" sibTransId="{72FA8876-A846-9D45-9870-BAFDCC367B22}"/>
    <dgm:cxn modelId="{CB3BA875-DBE9-B740-B825-316F0ADB2922}" type="presParOf" srcId="{65BBB5C9-D6AE-3B49-8C63-DCBDE45C3DAB}" destId="{92269DF3-E0C7-6B46-974E-2A63AB252CBC}" srcOrd="0" destOrd="0" presId="urn:microsoft.com/office/officeart/2005/8/layout/list1"/>
    <dgm:cxn modelId="{B1701334-76BC-D149-A834-85FD15039FE2}" type="presParOf" srcId="{92269DF3-E0C7-6B46-974E-2A63AB252CBC}" destId="{ACD070DF-51C8-4841-B6D8-5FFAD6DCCE69}" srcOrd="0" destOrd="0" presId="urn:microsoft.com/office/officeart/2005/8/layout/list1"/>
    <dgm:cxn modelId="{2E7EF235-716E-3A40-8DD8-F84B50E346A1}" type="presParOf" srcId="{92269DF3-E0C7-6B46-974E-2A63AB252CBC}" destId="{85955B02-418A-1D4E-9FA1-88B7365F3161}" srcOrd="1" destOrd="0" presId="urn:microsoft.com/office/officeart/2005/8/layout/list1"/>
    <dgm:cxn modelId="{27AE61FC-ED87-9C4F-A023-4A0B028703FC}" type="presParOf" srcId="{65BBB5C9-D6AE-3B49-8C63-DCBDE45C3DAB}" destId="{C9CE70C0-C93B-2D4C-B61A-398025CB50C2}" srcOrd="1" destOrd="0" presId="urn:microsoft.com/office/officeart/2005/8/layout/list1"/>
    <dgm:cxn modelId="{D1EF63D4-5628-9C47-BB86-FC7A9246705C}" type="presParOf" srcId="{65BBB5C9-D6AE-3B49-8C63-DCBDE45C3DAB}" destId="{B99D8E45-110F-5C4F-82C2-19EE09ACDD5A}" srcOrd="2" destOrd="0" presId="urn:microsoft.com/office/officeart/2005/8/layout/list1"/>
    <dgm:cxn modelId="{558171E6-253E-4540-A35A-3E9CFB95A420}" type="presParOf" srcId="{65BBB5C9-D6AE-3B49-8C63-DCBDE45C3DAB}" destId="{C9777FA1-0CA7-4442-B30A-DC919F4B2C07}" srcOrd="3" destOrd="0" presId="urn:microsoft.com/office/officeart/2005/8/layout/list1"/>
    <dgm:cxn modelId="{F5DD8C8F-4B38-994C-AB69-F0E6A773B79F}" type="presParOf" srcId="{65BBB5C9-D6AE-3B49-8C63-DCBDE45C3DAB}" destId="{3C0931FF-0BF7-4543-B805-9D81FED2C451}" srcOrd="4" destOrd="0" presId="urn:microsoft.com/office/officeart/2005/8/layout/list1"/>
    <dgm:cxn modelId="{75969690-E703-5C49-8909-804DEE0BDF7C}" type="presParOf" srcId="{3C0931FF-0BF7-4543-B805-9D81FED2C451}" destId="{266B3FCB-2056-7B48-910F-52B8A92BBCDE}" srcOrd="0" destOrd="0" presId="urn:microsoft.com/office/officeart/2005/8/layout/list1"/>
    <dgm:cxn modelId="{F276DDDC-1169-7C43-B841-8564C229A6E9}" type="presParOf" srcId="{3C0931FF-0BF7-4543-B805-9D81FED2C451}" destId="{CE6F0338-2014-CA4A-A3C1-A9C194E5320B}" srcOrd="1" destOrd="0" presId="urn:microsoft.com/office/officeart/2005/8/layout/list1"/>
    <dgm:cxn modelId="{F4FADD56-34CE-6947-8860-77811119926A}" type="presParOf" srcId="{65BBB5C9-D6AE-3B49-8C63-DCBDE45C3DAB}" destId="{61CBE833-97EE-C542-A612-90ADEEED68BD}" srcOrd="5" destOrd="0" presId="urn:microsoft.com/office/officeart/2005/8/layout/list1"/>
    <dgm:cxn modelId="{68D68998-5A05-064A-BB60-96CCE0BD2BBB}" type="presParOf" srcId="{65BBB5C9-D6AE-3B49-8C63-DCBDE45C3DAB}" destId="{F8551857-F806-3B43-8FAB-AC15FE2C7896}"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2FB7359-5B6E-4E49-9E2B-A1A94BB2477D}" type="doc">
      <dgm:prSet loTypeId="urn:microsoft.com/office/officeart/2005/8/layout/vList6" loCatId="icon" qsTypeId="urn:microsoft.com/office/officeart/2005/8/quickstyle/simple1" qsCatId="simple" csTypeId="urn:microsoft.com/office/officeart/2005/8/colors/colorful3" csCatId="colorful" phldr="1"/>
      <dgm:spPr/>
      <dgm:t>
        <a:bodyPr/>
        <a:lstStyle/>
        <a:p>
          <a:endParaRPr lang="en-US"/>
        </a:p>
      </dgm:t>
    </dgm:pt>
    <dgm:pt modelId="{E92451AC-6C9D-1047-B640-D52B5C53EE6C}">
      <dgm:prSet phldrT="[Text]"/>
      <dgm:spPr/>
      <dgm:t>
        <a:bodyPr/>
        <a:lstStyle/>
        <a:p>
          <a:r>
            <a:rPr lang="en-US" dirty="0">
              <a:ea typeface="+mn-lt"/>
              <a:cs typeface="+mn-lt"/>
            </a:rPr>
            <a:t>Doubly Stochastic Regularization</a:t>
          </a:r>
          <a:endParaRPr lang="en-US" dirty="0"/>
        </a:p>
      </dgm:t>
    </dgm:pt>
    <dgm:pt modelId="{CE8385FE-BCD9-1A42-A1DE-99965DCCE3BA}" type="parTrans" cxnId="{3C96DBFE-74DD-CD4C-8BC9-10697F3414EE}">
      <dgm:prSet/>
      <dgm:spPr/>
      <dgm:t>
        <a:bodyPr/>
        <a:lstStyle/>
        <a:p>
          <a:endParaRPr lang="en-US"/>
        </a:p>
      </dgm:t>
    </dgm:pt>
    <dgm:pt modelId="{72FA8876-A846-9D45-9870-BAFDCC367B22}" type="sibTrans" cxnId="{3C96DBFE-74DD-CD4C-8BC9-10697F3414EE}">
      <dgm:prSet/>
      <dgm:spPr/>
      <dgm:t>
        <a:bodyPr/>
        <a:lstStyle/>
        <a:p>
          <a:endParaRPr lang="en-US"/>
        </a:p>
      </dgm:t>
    </dgm:pt>
    <dgm:pt modelId="{E374F27C-AA56-1E42-AC56-68167639FC74}">
      <dgm:prSet/>
      <dgm:spPr/>
      <dgm:t>
        <a:bodyPr anchor="ctr"/>
        <a:lstStyle/>
        <a:p>
          <a:r>
            <a:rPr lang="en-US" dirty="0">
              <a:ea typeface="+mn-lt"/>
              <a:cs typeface="+mn-lt"/>
            </a:rPr>
            <a:t>Forces algorithm to pay equal attention to every part of the image over the course of caption generation</a:t>
          </a:r>
        </a:p>
      </dgm:t>
    </dgm:pt>
    <dgm:pt modelId="{08CF4CDA-2FC9-9246-8FA9-77E4CD4AD645}" type="parTrans" cxnId="{7BAE0DE0-B84F-6B41-8F96-B47749104641}">
      <dgm:prSet/>
      <dgm:spPr/>
      <dgm:t>
        <a:bodyPr/>
        <a:lstStyle/>
        <a:p>
          <a:endParaRPr lang="en-US"/>
        </a:p>
      </dgm:t>
    </dgm:pt>
    <dgm:pt modelId="{E440FA73-0845-3C48-98D7-F1CBDE27D7E1}" type="sibTrans" cxnId="{7BAE0DE0-B84F-6B41-8F96-B47749104641}">
      <dgm:prSet/>
      <dgm:spPr/>
      <dgm:t>
        <a:bodyPr/>
        <a:lstStyle/>
        <a:p>
          <a:endParaRPr lang="en-US"/>
        </a:p>
      </dgm:t>
    </dgm:pt>
    <dgm:pt modelId="{D2F8E060-6F16-0740-81CA-59E4235522B5}">
      <dgm:prSet phldrT="[Text]"/>
      <dgm:spPr/>
      <dgm:t>
        <a:bodyPr anchor="ctr"/>
        <a:lstStyle/>
        <a:p>
          <a:r>
            <a:rPr lang="en-US" dirty="0">
              <a:ea typeface="+mn-lt"/>
              <a:cs typeface="+mn-lt"/>
            </a:rPr>
            <a:t>Predicted from previous hidden state h</a:t>
          </a:r>
          <a:r>
            <a:rPr lang="en-US" baseline="-25000" dirty="0">
              <a:ea typeface="+mn-lt"/>
              <a:cs typeface="+mn-lt"/>
            </a:rPr>
            <a:t>t-1 </a:t>
          </a:r>
          <a:r>
            <a:rPr lang="en-US" dirty="0">
              <a:ea typeface="+mn-lt"/>
              <a:cs typeface="+mn-lt"/>
            </a:rPr>
            <a:t>at each time-step </a:t>
          </a:r>
          <a:r>
            <a:rPr lang="en-US" i="1" dirty="0">
              <a:ea typeface="+mn-lt"/>
              <a:cs typeface="+mn-lt"/>
            </a:rPr>
            <a:t>t</a:t>
          </a:r>
          <a:r>
            <a:rPr lang="en-US" baseline="-25000" dirty="0">
              <a:ea typeface="+mn-lt"/>
              <a:cs typeface="+mn-lt"/>
            </a:rPr>
            <a:t> </a:t>
          </a:r>
          <a:endParaRPr lang="en-US" dirty="0">
            <a:cs typeface="Calibri" panose="020F0502020204030204"/>
          </a:endParaRPr>
        </a:p>
      </dgm:t>
    </dgm:pt>
    <dgm:pt modelId="{A167E115-89BF-6640-803B-7DC157242FDB}" type="parTrans" cxnId="{B413359F-B625-D84B-9010-17D89F116805}">
      <dgm:prSet/>
      <dgm:spPr/>
      <dgm:t>
        <a:bodyPr/>
        <a:lstStyle/>
        <a:p>
          <a:endParaRPr lang="en-US"/>
        </a:p>
      </dgm:t>
    </dgm:pt>
    <dgm:pt modelId="{8A090703-9ACA-FD4A-AF22-4EFFC3D0009D}" type="sibTrans" cxnId="{B413359F-B625-D84B-9010-17D89F116805}">
      <dgm:prSet/>
      <dgm:spPr/>
      <dgm:t>
        <a:bodyPr/>
        <a:lstStyle/>
        <a:p>
          <a:endParaRPr lang="en-US"/>
        </a:p>
      </dgm:t>
    </dgm:pt>
    <dgm:pt modelId="{402B49E4-8622-E642-9450-0C65513700E5}">
      <dgm:prSet phldrT="[Text]"/>
      <dgm:spPr/>
      <dgm:t>
        <a:bodyPr/>
        <a:lstStyle/>
        <a:p>
          <a:r>
            <a:rPr lang="en-US">
              <a:ea typeface="+mn-lt"/>
              <a:cs typeface="+mn-lt"/>
            </a:rPr>
            <a:t>Model also predicts 𝛽 </a:t>
          </a:r>
          <a:endParaRPr lang="en-US" dirty="0">
            <a:cs typeface="Calibri" panose="020F0502020204030204"/>
          </a:endParaRPr>
        </a:p>
      </dgm:t>
    </dgm:pt>
    <dgm:pt modelId="{055549CB-6ED3-D34D-BCF4-BB055A9446C4}" type="parTrans" cxnId="{B49C7997-2867-7E4A-80F2-BC940A4C2B64}">
      <dgm:prSet/>
      <dgm:spPr/>
      <dgm:t>
        <a:bodyPr/>
        <a:lstStyle/>
        <a:p>
          <a:endParaRPr lang="en-US"/>
        </a:p>
      </dgm:t>
    </dgm:pt>
    <dgm:pt modelId="{BEA1F129-DA7B-DC4C-8858-77E410A1D4F1}" type="sibTrans" cxnId="{B49C7997-2867-7E4A-80F2-BC940A4C2B64}">
      <dgm:prSet/>
      <dgm:spPr/>
      <dgm:t>
        <a:bodyPr/>
        <a:lstStyle/>
        <a:p>
          <a:endParaRPr lang="en-US"/>
        </a:p>
      </dgm:t>
    </dgm:pt>
    <dgm:pt modelId="{397F9276-4CDB-FE46-88E8-D81A56C40F89}">
      <dgm:prSet phldrT="[Text]"/>
      <dgm:spPr/>
      <dgm:t>
        <a:bodyPr anchor="ctr"/>
        <a:lstStyle/>
        <a:p>
          <a:r>
            <a:rPr lang="en-US" i="1" dirty="0">
              <a:ea typeface="+mn-lt"/>
              <a:cs typeface="+mn-lt"/>
            </a:rPr>
            <a:t>Minimize penalized</a:t>
          </a:r>
          <a:r>
            <a:rPr lang="en-US" dirty="0">
              <a:ea typeface="+mn-lt"/>
              <a:cs typeface="+mn-lt"/>
            </a:rPr>
            <a:t> negative log-likelihood</a:t>
          </a:r>
          <a:endParaRPr lang="en-US" dirty="0">
            <a:cs typeface="Calibri" panose="020F0502020204030204"/>
          </a:endParaRPr>
        </a:p>
      </dgm:t>
    </dgm:pt>
    <dgm:pt modelId="{201D788A-1C10-884F-A09E-54C36562BBEE}" type="parTrans" cxnId="{F0A1E61A-261A-E441-A6D5-84213407A2B4}">
      <dgm:prSet/>
      <dgm:spPr/>
      <dgm:t>
        <a:bodyPr/>
        <a:lstStyle/>
        <a:p>
          <a:endParaRPr lang="en-US"/>
        </a:p>
      </dgm:t>
    </dgm:pt>
    <dgm:pt modelId="{B440749D-4660-814C-A0FA-7BB74C726E6D}" type="sibTrans" cxnId="{F0A1E61A-261A-E441-A6D5-84213407A2B4}">
      <dgm:prSet/>
      <dgm:spPr/>
      <dgm:t>
        <a:bodyPr/>
        <a:lstStyle/>
        <a:p>
          <a:endParaRPr lang="en-US"/>
        </a:p>
      </dgm:t>
    </dgm:pt>
    <dgm:pt modelId="{645DCCC0-AEFD-EB4F-80B5-D9BFC620D64D}">
      <dgm:prSet phldrT="[Text]"/>
      <dgm:spPr/>
      <dgm:t>
        <a:bodyPr/>
        <a:lstStyle/>
        <a:p>
          <a:r>
            <a:rPr lang="en-US" dirty="0">
              <a:cs typeface="Calibri" panose="020F0502020204030204"/>
            </a:rPr>
            <a:t>Final Objective Function</a:t>
          </a:r>
        </a:p>
      </dgm:t>
    </dgm:pt>
    <dgm:pt modelId="{C8541201-9FCB-2446-90CD-A7B8BE172859}" type="parTrans" cxnId="{A26D9215-DBEA-2F47-A7EB-21F11BB7723C}">
      <dgm:prSet/>
      <dgm:spPr/>
      <dgm:t>
        <a:bodyPr/>
        <a:lstStyle/>
        <a:p>
          <a:endParaRPr lang="en-US"/>
        </a:p>
      </dgm:t>
    </dgm:pt>
    <dgm:pt modelId="{CD794D92-0058-F446-9362-97C7A09A2085}" type="sibTrans" cxnId="{A26D9215-DBEA-2F47-A7EB-21F11BB7723C}">
      <dgm:prSet/>
      <dgm:spPr/>
      <dgm:t>
        <a:bodyPr/>
        <a:lstStyle/>
        <a:p>
          <a:endParaRPr lang="en-US"/>
        </a:p>
      </dgm:t>
    </dgm:pt>
    <dgm:pt modelId="{E5E4879C-B29D-C144-B146-7F338BA64618}">
      <dgm:prSet phldrT="[Text]"/>
      <dgm:spPr/>
      <dgm:t>
        <a:bodyPr anchor="ctr"/>
        <a:lstStyle/>
        <a:p>
          <a:r>
            <a:rPr lang="en-US" dirty="0">
              <a:cs typeface="Calibri" panose="020F0502020204030204"/>
            </a:rPr>
            <a:t>Emphasis objects in image</a:t>
          </a:r>
        </a:p>
      </dgm:t>
    </dgm:pt>
    <dgm:pt modelId="{0406B845-F10B-A04B-8644-46E68D73D08F}" type="parTrans" cxnId="{6DF078EF-65E3-7040-8E4D-425A43829527}">
      <dgm:prSet/>
      <dgm:spPr/>
      <dgm:t>
        <a:bodyPr/>
        <a:lstStyle/>
        <a:p>
          <a:endParaRPr lang="en-US"/>
        </a:p>
      </dgm:t>
    </dgm:pt>
    <dgm:pt modelId="{CA05E119-92E5-F34A-B4F2-FB6DAA543C4B}" type="sibTrans" cxnId="{6DF078EF-65E3-7040-8E4D-425A43829527}">
      <dgm:prSet/>
      <dgm:spPr/>
      <dgm:t>
        <a:bodyPr/>
        <a:lstStyle/>
        <a:p>
          <a:endParaRPr lang="en-US"/>
        </a:p>
      </dgm:t>
    </dgm:pt>
    <dgm:pt modelId="{DB05FD2E-8BEE-1543-BB52-D5E4998A3786}" type="pres">
      <dgm:prSet presAssocID="{32FB7359-5B6E-4E49-9E2B-A1A94BB2477D}" presName="Name0" presStyleCnt="0">
        <dgm:presLayoutVars>
          <dgm:dir/>
          <dgm:animLvl val="lvl"/>
          <dgm:resizeHandles/>
        </dgm:presLayoutVars>
      </dgm:prSet>
      <dgm:spPr/>
    </dgm:pt>
    <dgm:pt modelId="{57ADDCE8-666E-5540-BB60-09228AB828EA}" type="pres">
      <dgm:prSet presAssocID="{E92451AC-6C9D-1047-B640-D52B5C53EE6C}" presName="linNode" presStyleCnt="0"/>
      <dgm:spPr/>
    </dgm:pt>
    <dgm:pt modelId="{3D3CC313-EB43-5B46-9401-A057D2AC1303}" type="pres">
      <dgm:prSet presAssocID="{E92451AC-6C9D-1047-B640-D52B5C53EE6C}" presName="parentShp" presStyleLbl="node1" presStyleIdx="0" presStyleCnt="3">
        <dgm:presLayoutVars>
          <dgm:bulletEnabled val="1"/>
        </dgm:presLayoutVars>
      </dgm:prSet>
      <dgm:spPr/>
    </dgm:pt>
    <dgm:pt modelId="{6A41CBC6-98CE-614A-A543-FEDBF7B98E9B}" type="pres">
      <dgm:prSet presAssocID="{E92451AC-6C9D-1047-B640-D52B5C53EE6C}" presName="childShp" presStyleLbl="bgAccFollowNode1" presStyleIdx="0" presStyleCnt="3">
        <dgm:presLayoutVars>
          <dgm:bulletEnabled val="1"/>
        </dgm:presLayoutVars>
      </dgm:prSet>
      <dgm:spPr/>
    </dgm:pt>
    <dgm:pt modelId="{0CFDE4FD-6831-AA49-BAF0-DBD7A007E868}" type="pres">
      <dgm:prSet presAssocID="{72FA8876-A846-9D45-9870-BAFDCC367B22}" presName="spacing" presStyleCnt="0"/>
      <dgm:spPr/>
    </dgm:pt>
    <dgm:pt modelId="{7FD693FB-E18D-0745-8D10-9DAE6AD1BC31}" type="pres">
      <dgm:prSet presAssocID="{402B49E4-8622-E642-9450-0C65513700E5}" presName="linNode" presStyleCnt="0"/>
      <dgm:spPr/>
    </dgm:pt>
    <dgm:pt modelId="{F6AA68AE-7288-2C44-80D5-A73F08340B2C}" type="pres">
      <dgm:prSet presAssocID="{402B49E4-8622-E642-9450-0C65513700E5}" presName="parentShp" presStyleLbl="node1" presStyleIdx="1" presStyleCnt="3">
        <dgm:presLayoutVars>
          <dgm:bulletEnabled val="1"/>
        </dgm:presLayoutVars>
      </dgm:prSet>
      <dgm:spPr/>
    </dgm:pt>
    <dgm:pt modelId="{2C46C11A-22BD-F14E-9FD2-2B64E50805C9}" type="pres">
      <dgm:prSet presAssocID="{402B49E4-8622-E642-9450-0C65513700E5}" presName="childShp" presStyleLbl="bgAccFollowNode1" presStyleIdx="1" presStyleCnt="3">
        <dgm:presLayoutVars>
          <dgm:bulletEnabled val="1"/>
        </dgm:presLayoutVars>
      </dgm:prSet>
      <dgm:spPr/>
    </dgm:pt>
    <dgm:pt modelId="{FF64205D-77B3-5C42-814F-422D1D58D87E}" type="pres">
      <dgm:prSet presAssocID="{BEA1F129-DA7B-DC4C-8858-77E410A1D4F1}" presName="spacing" presStyleCnt="0"/>
      <dgm:spPr/>
    </dgm:pt>
    <dgm:pt modelId="{C4AF5168-918D-CD45-A376-4EAEC4B3B1CA}" type="pres">
      <dgm:prSet presAssocID="{645DCCC0-AEFD-EB4F-80B5-D9BFC620D64D}" presName="linNode" presStyleCnt="0"/>
      <dgm:spPr/>
    </dgm:pt>
    <dgm:pt modelId="{A09C742E-D541-5446-A0A4-26D0BEFDE041}" type="pres">
      <dgm:prSet presAssocID="{645DCCC0-AEFD-EB4F-80B5-D9BFC620D64D}" presName="parentShp" presStyleLbl="node1" presStyleIdx="2" presStyleCnt="3">
        <dgm:presLayoutVars>
          <dgm:bulletEnabled val="1"/>
        </dgm:presLayoutVars>
      </dgm:prSet>
      <dgm:spPr/>
    </dgm:pt>
    <dgm:pt modelId="{61D546A1-79CC-1242-946D-7A6357547123}" type="pres">
      <dgm:prSet presAssocID="{645DCCC0-AEFD-EB4F-80B5-D9BFC620D64D}" presName="childShp" presStyleLbl="bgAccFollowNode1" presStyleIdx="2" presStyleCnt="3">
        <dgm:presLayoutVars>
          <dgm:bulletEnabled val="1"/>
        </dgm:presLayoutVars>
      </dgm:prSet>
      <dgm:spPr/>
    </dgm:pt>
  </dgm:ptLst>
  <dgm:cxnLst>
    <dgm:cxn modelId="{AD908600-978E-2E49-A240-CA9C1745933A}" type="presOf" srcId="{645DCCC0-AEFD-EB4F-80B5-D9BFC620D64D}" destId="{A09C742E-D541-5446-A0A4-26D0BEFDE041}" srcOrd="0" destOrd="0" presId="urn:microsoft.com/office/officeart/2005/8/layout/vList6"/>
    <dgm:cxn modelId="{D4B6400A-0625-E448-B788-A07C3B1A1322}" type="presOf" srcId="{402B49E4-8622-E642-9450-0C65513700E5}" destId="{F6AA68AE-7288-2C44-80D5-A73F08340B2C}" srcOrd="0" destOrd="0" presId="urn:microsoft.com/office/officeart/2005/8/layout/vList6"/>
    <dgm:cxn modelId="{A26D9215-DBEA-2F47-A7EB-21F11BB7723C}" srcId="{32FB7359-5B6E-4E49-9E2B-A1A94BB2477D}" destId="{645DCCC0-AEFD-EB4F-80B5-D9BFC620D64D}" srcOrd="2" destOrd="0" parTransId="{C8541201-9FCB-2446-90CD-A7B8BE172859}" sibTransId="{CD794D92-0058-F446-9362-97C7A09A2085}"/>
    <dgm:cxn modelId="{F0A1E61A-261A-E441-A6D5-84213407A2B4}" srcId="{645DCCC0-AEFD-EB4F-80B5-D9BFC620D64D}" destId="{397F9276-4CDB-FE46-88E8-D81A56C40F89}" srcOrd="0" destOrd="0" parTransId="{201D788A-1C10-884F-A09E-54C36562BBEE}" sibTransId="{B440749D-4660-814C-A0FA-7BB74C726E6D}"/>
    <dgm:cxn modelId="{26E78B2F-9E2E-054B-88D6-A4C6EFACADE9}" type="presOf" srcId="{397F9276-4CDB-FE46-88E8-D81A56C40F89}" destId="{61D546A1-79CC-1242-946D-7A6357547123}" srcOrd="0" destOrd="0" presId="urn:microsoft.com/office/officeart/2005/8/layout/vList6"/>
    <dgm:cxn modelId="{F928FB3F-C032-F544-BFF4-1CA0678263EB}" type="presOf" srcId="{D2F8E060-6F16-0740-81CA-59E4235522B5}" destId="{2C46C11A-22BD-F14E-9FD2-2B64E50805C9}" srcOrd="0" destOrd="0" presId="urn:microsoft.com/office/officeart/2005/8/layout/vList6"/>
    <dgm:cxn modelId="{86270C4A-624F-B842-A166-8C87E4ABC755}" type="presOf" srcId="{E5E4879C-B29D-C144-B146-7F338BA64618}" destId="{2C46C11A-22BD-F14E-9FD2-2B64E50805C9}" srcOrd="0" destOrd="1" presId="urn:microsoft.com/office/officeart/2005/8/layout/vList6"/>
    <dgm:cxn modelId="{B49C7997-2867-7E4A-80F2-BC940A4C2B64}" srcId="{32FB7359-5B6E-4E49-9E2B-A1A94BB2477D}" destId="{402B49E4-8622-E642-9450-0C65513700E5}" srcOrd="1" destOrd="0" parTransId="{055549CB-6ED3-D34D-BCF4-BB055A9446C4}" sibTransId="{BEA1F129-DA7B-DC4C-8858-77E410A1D4F1}"/>
    <dgm:cxn modelId="{B413359F-B625-D84B-9010-17D89F116805}" srcId="{402B49E4-8622-E642-9450-0C65513700E5}" destId="{D2F8E060-6F16-0740-81CA-59E4235522B5}" srcOrd="0" destOrd="0" parTransId="{A167E115-89BF-6640-803B-7DC157242FDB}" sibTransId="{8A090703-9ACA-FD4A-AF22-4EFFC3D0009D}"/>
    <dgm:cxn modelId="{F767CBAC-F28A-3346-BCE9-446CAC1CE785}" type="presOf" srcId="{E92451AC-6C9D-1047-B640-D52B5C53EE6C}" destId="{3D3CC313-EB43-5B46-9401-A057D2AC1303}" srcOrd="0" destOrd="0" presId="urn:microsoft.com/office/officeart/2005/8/layout/vList6"/>
    <dgm:cxn modelId="{227083B7-FE58-8E47-96F4-907F5841482E}" type="presOf" srcId="{E374F27C-AA56-1E42-AC56-68167639FC74}" destId="{6A41CBC6-98CE-614A-A543-FEDBF7B98E9B}" srcOrd="0" destOrd="0" presId="urn:microsoft.com/office/officeart/2005/8/layout/vList6"/>
    <dgm:cxn modelId="{FE3D4AC2-7C7F-2140-BCB1-D6C7B244D48F}" type="presOf" srcId="{32FB7359-5B6E-4E49-9E2B-A1A94BB2477D}" destId="{DB05FD2E-8BEE-1543-BB52-D5E4998A3786}" srcOrd="0" destOrd="0" presId="urn:microsoft.com/office/officeart/2005/8/layout/vList6"/>
    <dgm:cxn modelId="{7BAE0DE0-B84F-6B41-8F96-B47749104641}" srcId="{E92451AC-6C9D-1047-B640-D52B5C53EE6C}" destId="{E374F27C-AA56-1E42-AC56-68167639FC74}" srcOrd="0" destOrd="0" parTransId="{08CF4CDA-2FC9-9246-8FA9-77E4CD4AD645}" sibTransId="{E440FA73-0845-3C48-98D7-F1CBDE27D7E1}"/>
    <dgm:cxn modelId="{6DF078EF-65E3-7040-8E4D-425A43829527}" srcId="{402B49E4-8622-E642-9450-0C65513700E5}" destId="{E5E4879C-B29D-C144-B146-7F338BA64618}" srcOrd="1" destOrd="0" parTransId="{0406B845-F10B-A04B-8644-46E68D73D08F}" sibTransId="{CA05E119-92E5-F34A-B4F2-FB6DAA543C4B}"/>
    <dgm:cxn modelId="{3C96DBFE-74DD-CD4C-8BC9-10697F3414EE}" srcId="{32FB7359-5B6E-4E49-9E2B-A1A94BB2477D}" destId="{E92451AC-6C9D-1047-B640-D52B5C53EE6C}" srcOrd="0" destOrd="0" parTransId="{CE8385FE-BCD9-1A42-A1DE-99965DCCE3BA}" sibTransId="{72FA8876-A846-9D45-9870-BAFDCC367B22}"/>
    <dgm:cxn modelId="{60EFBF64-290F-9B42-BAF0-180227182235}" type="presParOf" srcId="{DB05FD2E-8BEE-1543-BB52-D5E4998A3786}" destId="{57ADDCE8-666E-5540-BB60-09228AB828EA}" srcOrd="0" destOrd="0" presId="urn:microsoft.com/office/officeart/2005/8/layout/vList6"/>
    <dgm:cxn modelId="{60821FB2-4EBC-1E43-89F7-09D612C5F45A}" type="presParOf" srcId="{57ADDCE8-666E-5540-BB60-09228AB828EA}" destId="{3D3CC313-EB43-5B46-9401-A057D2AC1303}" srcOrd="0" destOrd="0" presId="urn:microsoft.com/office/officeart/2005/8/layout/vList6"/>
    <dgm:cxn modelId="{0FE24516-FD90-9C49-9168-A04D55C08D6B}" type="presParOf" srcId="{57ADDCE8-666E-5540-BB60-09228AB828EA}" destId="{6A41CBC6-98CE-614A-A543-FEDBF7B98E9B}" srcOrd="1" destOrd="0" presId="urn:microsoft.com/office/officeart/2005/8/layout/vList6"/>
    <dgm:cxn modelId="{80FA5418-AE21-0D47-9B50-06B94069D916}" type="presParOf" srcId="{DB05FD2E-8BEE-1543-BB52-D5E4998A3786}" destId="{0CFDE4FD-6831-AA49-BAF0-DBD7A007E868}" srcOrd="1" destOrd="0" presId="urn:microsoft.com/office/officeart/2005/8/layout/vList6"/>
    <dgm:cxn modelId="{872F2437-CE18-974A-8164-6085DB33AFFD}" type="presParOf" srcId="{DB05FD2E-8BEE-1543-BB52-D5E4998A3786}" destId="{7FD693FB-E18D-0745-8D10-9DAE6AD1BC31}" srcOrd="2" destOrd="0" presId="urn:microsoft.com/office/officeart/2005/8/layout/vList6"/>
    <dgm:cxn modelId="{6B34D8B1-310C-F641-9E69-D3E37F776213}" type="presParOf" srcId="{7FD693FB-E18D-0745-8D10-9DAE6AD1BC31}" destId="{F6AA68AE-7288-2C44-80D5-A73F08340B2C}" srcOrd="0" destOrd="0" presId="urn:microsoft.com/office/officeart/2005/8/layout/vList6"/>
    <dgm:cxn modelId="{1DFAD464-3FC7-0741-A24B-891ACA1544EE}" type="presParOf" srcId="{7FD693FB-E18D-0745-8D10-9DAE6AD1BC31}" destId="{2C46C11A-22BD-F14E-9FD2-2B64E50805C9}" srcOrd="1" destOrd="0" presId="urn:microsoft.com/office/officeart/2005/8/layout/vList6"/>
    <dgm:cxn modelId="{7F6096B7-2917-B447-B845-6D08A7016DC0}" type="presParOf" srcId="{DB05FD2E-8BEE-1543-BB52-D5E4998A3786}" destId="{FF64205D-77B3-5C42-814F-422D1D58D87E}" srcOrd="3" destOrd="0" presId="urn:microsoft.com/office/officeart/2005/8/layout/vList6"/>
    <dgm:cxn modelId="{2E9D7B51-EB4F-EF4C-A607-FED30EC265E5}" type="presParOf" srcId="{DB05FD2E-8BEE-1543-BB52-D5E4998A3786}" destId="{C4AF5168-918D-CD45-A376-4EAEC4B3B1CA}" srcOrd="4" destOrd="0" presId="urn:microsoft.com/office/officeart/2005/8/layout/vList6"/>
    <dgm:cxn modelId="{7D095E1B-9408-AC46-BB2E-D74B3FF2E581}" type="presParOf" srcId="{C4AF5168-918D-CD45-A376-4EAEC4B3B1CA}" destId="{A09C742E-D541-5446-A0A4-26D0BEFDE041}" srcOrd="0" destOrd="0" presId="urn:microsoft.com/office/officeart/2005/8/layout/vList6"/>
    <dgm:cxn modelId="{CBEAE632-6597-804E-BD77-A75262D95C8E}" type="presParOf" srcId="{C4AF5168-918D-CD45-A376-4EAEC4B3B1CA}" destId="{61D546A1-79CC-1242-946D-7A6357547123}"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313A2FF4-4122-2341-B729-62D08A4E3273}" type="doc">
      <dgm:prSet loTypeId="urn:microsoft.com/office/officeart/2005/8/layout/lProcess2" loCatId="icon" qsTypeId="urn:microsoft.com/office/officeart/2005/8/quickstyle/simple1" qsCatId="simple" csTypeId="urn:microsoft.com/office/officeart/2005/8/colors/colorful3" csCatId="colorful" phldr="1"/>
      <dgm:spPr/>
      <dgm:t>
        <a:bodyPr/>
        <a:lstStyle/>
        <a:p>
          <a:endParaRPr lang="en-US"/>
        </a:p>
      </dgm:t>
    </dgm:pt>
    <dgm:pt modelId="{775CB583-0E5E-DC4E-88E1-9763BB4D2D7A}">
      <dgm:prSet phldrT="[Text]"/>
      <dgm:spPr/>
      <dgm:t>
        <a:bodyPr/>
        <a:lstStyle/>
        <a:p>
          <a:r>
            <a:rPr lang="en-US" dirty="0">
              <a:ea typeface="+mn-lt"/>
              <a:cs typeface="+mn-lt"/>
            </a:rPr>
            <a:t>Flickr8k</a:t>
          </a:r>
          <a:endParaRPr lang="en-US" dirty="0"/>
        </a:p>
      </dgm:t>
    </dgm:pt>
    <dgm:pt modelId="{7291D5A9-441C-1C4A-90D8-8F1925EF931D}" type="parTrans" cxnId="{C26CB9BF-9315-BC42-BF9C-BA63D974B52A}">
      <dgm:prSet/>
      <dgm:spPr/>
      <dgm:t>
        <a:bodyPr/>
        <a:lstStyle/>
        <a:p>
          <a:endParaRPr lang="en-US"/>
        </a:p>
      </dgm:t>
    </dgm:pt>
    <dgm:pt modelId="{2FE8B7FA-A975-7D4F-85E5-75480517694B}" type="sibTrans" cxnId="{C26CB9BF-9315-BC42-BF9C-BA63D974B52A}">
      <dgm:prSet/>
      <dgm:spPr/>
      <dgm:t>
        <a:bodyPr/>
        <a:lstStyle/>
        <a:p>
          <a:endParaRPr lang="en-US"/>
        </a:p>
      </dgm:t>
    </dgm:pt>
    <dgm:pt modelId="{751A39F0-8B5D-C840-A020-94B8201AAFA3}">
      <dgm:prSet/>
      <dgm:spPr/>
      <dgm:t>
        <a:bodyPr/>
        <a:lstStyle/>
        <a:p>
          <a:r>
            <a:rPr lang="en-US" dirty="0">
              <a:ea typeface="+mn-lt"/>
              <a:cs typeface="+mn-lt"/>
            </a:rPr>
            <a:t>Flickr30k</a:t>
          </a:r>
        </a:p>
      </dgm:t>
    </dgm:pt>
    <dgm:pt modelId="{16879DB5-8C14-5C49-BFE2-67658B519C76}" type="parTrans" cxnId="{14D9FD4B-BFE0-534A-B2A2-6D141842549B}">
      <dgm:prSet/>
      <dgm:spPr/>
      <dgm:t>
        <a:bodyPr/>
        <a:lstStyle/>
        <a:p>
          <a:endParaRPr lang="en-US"/>
        </a:p>
      </dgm:t>
    </dgm:pt>
    <dgm:pt modelId="{BF2431DE-4AD0-DB4F-8120-9038A639333B}" type="sibTrans" cxnId="{14D9FD4B-BFE0-534A-B2A2-6D141842549B}">
      <dgm:prSet/>
      <dgm:spPr/>
      <dgm:t>
        <a:bodyPr/>
        <a:lstStyle/>
        <a:p>
          <a:endParaRPr lang="en-US"/>
        </a:p>
      </dgm:t>
    </dgm:pt>
    <dgm:pt modelId="{32669AF4-AB45-094E-B121-DD200D832084}">
      <dgm:prSet/>
      <dgm:spPr/>
      <dgm:t>
        <a:bodyPr/>
        <a:lstStyle/>
        <a:p>
          <a:r>
            <a:rPr lang="en-US" dirty="0">
              <a:ea typeface="+mn-lt"/>
              <a:cs typeface="+mn-lt"/>
            </a:rPr>
            <a:t>Microsoft COCO</a:t>
          </a:r>
        </a:p>
      </dgm:t>
    </dgm:pt>
    <dgm:pt modelId="{641B4BD1-0F95-114A-B951-17911D50DDB7}" type="parTrans" cxnId="{90C42CB4-7A08-3C46-B38C-2E641EB67DDD}">
      <dgm:prSet/>
      <dgm:spPr/>
      <dgm:t>
        <a:bodyPr/>
        <a:lstStyle/>
        <a:p>
          <a:endParaRPr lang="en-US"/>
        </a:p>
      </dgm:t>
    </dgm:pt>
    <dgm:pt modelId="{3C3A969F-5633-8E43-8A02-392609B67BC8}" type="sibTrans" cxnId="{90C42CB4-7A08-3C46-B38C-2E641EB67DDD}">
      <dgm:prSet/>
      <dgm:spPr/>
      <dgm:t>
        <a:bodyPr/>
        <a:lstStyle/>
        <a:p>
          <a:endParaRPr lang="en-US"/>
        </a:p>
      </dgm:t>
    </dgm:pt>
    <dgm:pt modelId="{AB8683D1-4988-4944-AFD8-0CB302EC7385}">
      <dgm:prSet phldrT="[Text]"/>
      <dgm:spPr/>
      <dgm:t>
        <a:bodyPr/>
        <a:lstStyle/>
        <a:p>
          <a:r>
            <a:rPr lang="en-US" dirty="0">
              <a:ea typeface="+mn-lt"/>
              <a:cs typeface="+mn-lt"/>
            </a:rPr>
            <a:t>8,000 images</a:t>
          </a:r>
          <a:endParaRPr lang="en-US" dirty="0"/>
        </a:p>
      </dgm:t>
    </dgm:pt>
    <dgm:pt modelId="{E0CC1CDC-0ADA-4649-916F-D14E95F3C6C7}" type="parTrans" cxnId="{0AB0851D-A8C0-0443-B55F-7BF39447A181}">
      <dgm:prSet/>
      <dgm:spPr/>
      <dgm:t>
        <a:bodyPr/>
        <a:lstStyle/>
        <a:p>
          <a:endParaRPr lang="en-US"/>
        </a:p>
      </dgm:t>
    </dgm:pt>
    <dgm:pt modelId="{C023127F-C1DD-F74C-90A7-4BC6530B0745}" type="sibTrans" cxnId="{0AB0851D-A8C0-0443-B55F-7BF39447A181}">
      <dgm:prSet/>
      <dgm:spPr/>
      <dgm:t>
        <a:bodyPr/>
        <a:lstStyle/>
        <a:p>
          <a:endParaRPr lang="en-US"/>
        </a:p>
      </dgm:t>
    </dgm:pt>
    <dgm:pt modelId="{8FA15E5E-DE6A-DC47-BA81-EF120A69F04C}">
      <dgm:prSet phldrT="[Text]"/>
      <dgm:spPr/>
      <dgm:t>
        <a:bodyPr/>
        <a:lstStyle/>
        <a:p>
          <a:r>
            <a:rPr lang="en-US" dirty="0">
              <a:ea typeface="+mn-lt"/>
              <a:cs typeface="+mn-lt"/>
            </a:rPr>
            <a:t>5 reference sentences per image</a:t>
          </a:r>
          <a:endParaRPr lang="en-US" dirty="0"/>
        </a:p>
      </dgm:t>
    </dgm:pt>
    <dgm:pt modelId="{DEAC65AC-344F-1649-8394-2F3B508892A6}" type="parTrans" cxnId="{006746C6-AF0F-2E41-BBA6-904C819AD934}">
      <dgm:prSet/>
      <dgm:spPr/>
      <dgm:t>
        <a:bodyPr/>
        <a:lstStyle/>
        <a:p>
          <a:endParaRPr lang="en-US"/>
        </a:p>
      </dgm:t>
    </dgm:pt>
    <dgm:pt modelId="{B54760BF-1DD6-ED41-9ED3-AE9883F285C0}" type="sibTrans" cxnId="{006746C6-AF0F-2E41-BBA6-904C819AD934}">
      <dgm:prSet/>
      <dgm:spPr/>
      <dgm:t>
        <a:bodyPr/>
        <a:lstStyle/>
        <a:p>
          <a:endParaRPr lang="en-US"/>
        </a:p>
      </dgm:t>
    </dgm:pt>
    <dgm:pt modelId="{DF38E866-856E-2347-A845-F306FFE00E66}">
      <dgm:prSet/>
      <dgm:spPr/>
      <dgm:t>
        <a:bodyPr/>
        <a:lstStyle/>
        <a:p>
          <a:r>
            <a:rPr lang="en-US" dirty="0">
              <a:ea typeface="+mn-lt"/>
              <a:cs typeface="+mn-lt"/>
            </a:rPr>
            <a:t>30,000 images</a:t>
          </a:r>
        </a:p>
      </dgm:t>
    </dgm:pt>
    <dgm:pt modelId="{42375E6D-2652-434B-AFFD-6A1207120E0D}" type="parTrans" cxnId="{ECE0E5A3-24E0-2F4C-85A7-BF617387DFE9}">
      <dgm:prSet/>
      <dgm:spPr/>
      <dgm:t>
        <a:bodyPr/>
        <a:lstStyle/>
        <a:p>
          <a:endParaRPr lang="en-US"/>
        </a:p>
      </dgm:t>
    </dgm:pt>
    <dgm:pt modelId="{8F8CEC7D-3CA4-0D45-8656-CE848FE92CDD}" type="sibTrans" cxnId="{ECE0E5A3-24E0-2F4C-85A7-BF617387DFE9}">
      <dgm:prSet/>
      <dgm:spPr/>
      <dgm:t>
        <a:bodyPr/>
        <a:lstStyle/>
        <a:p>
          <a:endParaRPr lang="en-US"/>
        </a:p>
      </dgm:t>
    </dgm:pt>
    <dgm:pt modelId="{50038169-E60B-2246-9306-9E564731A80F}">
      <dgm:prSet/>
      <dgm:spPr/>
      <dgm:t>
        <a:bodyPr/>
        <a:lstStyle/>
        <a:p>
          <a:r>
            <a:rPr lang="en-US" dirty="0">
              <a:ea typeface="+mn-lt"/>
              <a:cs typeface="+mn-lt"/>
            </a:rPr>
            <a:t>5 reference sentences per image </a:t>
          </a:r>
        </a:p>
      </dgm:t>
    </dgm:pt>
    <dgm:pt modelId="{790D52D9-E3C9-4F43-A360-44E389D984E9}" type="parTrans" cxnId="{60948CA4-B0F4-D24D-BB4E-563925F020FE}">
      <dgm:prSet/>
      <dgm:spPr/>
      <dgm:t>
        <a:bodyPr/>
        <a:lstStyle/>
        <a:p>
          <a:endParaRPr lang="en-US"/>
        </a:p>
      </dgm:t>
    </dgm:pt>
    <dgm:pt modelId="{C6FE2FEF-E3C0-F24A-9841-8A3C822FF6A8}" type="sibTrans" cxnId="{60948CA4-B0F4-D24D-BB4E-563925F020FE}">
      <dgm:prSet/>
      <dgm:spPr/>
      <dgm:t>
        <a:bodyPr/>
        <a:lstStyle/>
        <a:p>
          <a:endParaRPr lang="en-US"/>
        </a:p>
      </dgm:t>
    </dgm:pt>
    <dgm:pt modelId="{2ED5BD57-128E-4749-B1E5-FAA8609E9A08}">
      <dgm:prSet/>
      <dgm:spPr/>
      <dgm:t>
        <a:bodyPr/>
        <a:lstStyle/>
        <a:p>
          <a:r>
            <a:rPr lang="en-US" dirty="0">
              <a:ea typeface="+mn-lt"/>
              <a:cs typeface="+mn-lt"/>
            </a:rPr>
            <a:t>82,783 images</a:t>
          </a:r>
        </a:p>
      </dgm:t>
    </dgm:pt>
    <dgm:pt modelId="{C046A950-45C9-AE4B-8A67-BFD25460A9F5}" type="parTrans" cxnId="{31DEE005-6400-4C49-AF7E-D63EB28B57EE}">
      <dgm:prSet/>
      <dgm:spPr/>
      <dgm:t>
        <a:bodyPr/>
        <a:lstStyle/>
        <a:p>
          <a:endParaRPr lang="en-US"/>
        </a:p>
      </dgm:t>
    </dgm:pt>
    <dgm:pt modelId="{8355FA9A-F0AC-E440-BC30-6E0AEC77C79E}" type="sibTrans" cxnId="{31DEE005-6400-4C49-AF7E-D63EB28B57EE}">
      <dgm:prSet/>
      <dgm:spPr/>
      <dgm:t>
        <a:bodyPr/>
        <a:lstStyle/>
        <a:p>
          <a:endParaRPr lang="en-US"/>
        </a:p>
      </dgm:t>
    </dgm:pt>
    <dgm:pt modelId="{B514EF5B-57DD-9547-B784-D33E0623A8C2}">
      <dgm:prSet/>
      <dgm:spPr/>
      <dgm:t>
        <a:bodyPr/>
        <a:lstStyle/>
        <a:p>
          <a:r>
            <a:rPr lang="en-US" dirty="0">
              <a:ea typeface="+mn-lt"/>
              <a:cs typeface="+mn-lt"/>
            </a:rPr>
            <a:t>Some images have &gt;5 reference sentences</a:t>
          </a:r>
        </a:p>
      </dgm:t>
    </dgm:pt>
    <dgm:pt modelId="{41447269-5BE4-4E4F-894F-8EBEBC63A07B}" type="parTrans" cxnId="{29DCC068-B809-F347-817B-04A9571F32CF}">
      <dgm:prSet/>
      <dgm:spPr/>
      <dgm:t>
        <a:bodyPr/>
        <a:lstStyle/>
        <a:p>
          <a:endParaRPr lang="en-US"/>
        </a:p>
      </dgm:t>
    </dgm:pt>
    <dgm:pt modelId="{3FFB3548-A003-3D4E-95F0-79DF919C6C5F}" type="sibTrans" cxnId="{29DCC068-B809-F347-817B-04A9571F32CF}">
      <dgm:prSet/>
      <dgm:spPr/>
      <dgm:t>
        <a:bodyPr/>
        <a:lstStyle/>
        <a:p>
          <a:endParaRPr lang="en-US"/>
        </a:p>
      </dgm:t>
    </dgm:pt>
    <dgm:pt modelId="{D5B9361B-5909-3542-979B-41719F3B23B5}" type="pres">
      <dgm:prSet presAssocID="{313A2FF4-4122-2341-B729-62D08A4E3273}" presName="theList" presStyleCnt="0">
        <dgm:presLayoutVars>
          <dgm:dir/>
          <dgm:animLvl val="lvl"/>
          <dgm:resizeHandles val="exact"/>
        </dgm:presLayoutVars>
      </dgm:prSet>
      <dgm:spPr/>
    </dgm:pt>
    <dgm:pt modelId="{848D965F-0F1B-874B-A262-B1E731872CD4}" type="pres">
      <dgm:prSet presAssocID="{775CB583-0E5E-DC4E-88E1-9763BB4D2D7A}" presName="compNode" presStyleCnt="0"/>
      <dgm:spPr/>
    </dgm:pt>
    <dgm:pt modelId="{3529886A-5B04-1046-B518-B0AE57154981}" type="pres">
      <dgm:prSet presAssocID="{775CB583-0E5E-DC4E-88E1-9763BB4D2D7A}" presName="aNode" presStyleLbl="bgShp" presStyleIdx="0" presStyleCnt="3"/>
      <dgm:spPr/>
    </dgm:pt>
    <dgm:pt modelId="{29E3D84E-C42B-034A-8D82-5D44F8B932B9}" type="pres">
      <dgm:prSet presAssocID="{775CB583-0E5E-DC4E-88E1-9763BB4D2D7A}" presName="textNode" presStyleLbl="bgShp" presStyleIdx="0" presStyleCnt="3"/>
      <dgm:spPr/>
    </dgm:pt>
    <dgm:pt modelId="{810EAE05-D18A-A74A-8B43-F6C0211DF376}" type="pres">
      <dgm:prSet presAssocID="{775CB583-0E5E-DC4E-88E1-9763BB4D2D7A}" presName="compChildNode" presStyleCnt="0"/>
      <dgm:spPr/>
    </dgm:pt>
    <dgm:pt modelId="{E54CD1B2-AE20-5540-8C85-9E89460A642A}" type="pres">
      <dgm:prSet presAssocID="{775CB583-0E5E-DC4E-88E1-9763BB4D2D7A}" presName="theInnerList" presStyleCnt="0"/>
      <dgm:spPr/>
    </dgm:pt>
    <dgm:pt modelId="{55D78198-063E-D04A-964E-E0C96B0A86B4}" type="pres">
      <dgm:prSet presAssocID="{AB8683D1-4988-4944-AFD8-0CB302EC7385}" presName="childNode" presStyleLbl="node1" presStyleIdx="0" presStyleCnt="6">
        <dgm:presLayoutVars>
          <dgm:bulletEnabled val="1"/>
        </dgm:presLayoutVars>
      </dgm:prSet>
      <dgm:spPr/>
    </dgm:pt>
    <dgm:pt modelId="{95CB4FC5-2A50-CC47-92C3-BD997CF3E7B1}" type="pres">
      <dgm:prSet presAssocID="{AB8683D1-4988-4944-AFD8-0CB302EC7385}" presName="aSpace2" presStyleCnt="0"/>
      <dgm:spPr/>
    </dgm:pt>
    <dgm:pt modelId="{BFA00DB1-96CB-9841-B249-1F67F86CF5CE}" type="pres">
      <dgm:prSet presAssocID="{8FA15E5E-DE6A-DC47-BA81-EF120A69F04C}" presName="childNode" presStyleLbl="node1" presStyleIdx="1" presStyleCnt="6">
        <dgm:presLayoutVars>
          <dgm:bulletEnabled val="1"/>
        </dgm:presLayoutVars>
      </dgm:prSet>
      <dgm:spPr/>
    </dgm:pt>
    <dgm:pt modelId="{C5FB1ED8-6816-4B45-87E8-C469C8C2FB3A}" type="pres">
      <dgm:prSet presAssocID="{775CB583-0E5E-DC4E-88E1-9763BB4D2D7A}" presName="aSpace" presStyleCnt="0"/>
      <dgm:spPr/>
    </dgm:pt>
    <dgm:pt modelId="{695E9D7F-1BE4-A948-BE5F-052B1E611C99}" type="pres">
      <dgm:prSet presAssocID="{751A39F0-8B5D-C840-A020-94B8201AAFA3}" presName="compNode" presStyleCnt="0"/>
      <dgm:spPr/>
    </dgm:pt>
    <dgm:pt modelId="{0381A1A6-18AC-DB46-BA57-A5D30FAB27F0}" type="pres">
      <dgm:prSet presAssocID="{751A39F0-8B5D-C840-A020-94B8201AAFA3}" presName="aNode" presStyleLbl="bgShp" presStyleIdx="1" presStyleCnt="3"/>
      <dgm:spPr/>
    </dgm:pt>
    <dgm:pt modelId="{448CE52F-72C5-5E45-ABCD-B07C961E9916}" type="pres">
      <dgm:prSet presAssocID="{751A39F0-8B5D-C840-A020-94B8201AAFA3}" presName="textNode" presStyleLbl="bgShp" presStyleIdx="1" presStyleCnt="3"/>
      <dgm:spPr/>
    </dgm:pt>
    <dgm:pt modelId="{498DF5BB-4256-BA45-ACA9-F66CFD328E67}" type="pres">
      <dgm:prSet presAssocID="{751A39F0-8B5D-C840-A020-94B8201AAFA3}" presName="compChildNode" presStyleCnt="0"/>
      <dgm:spPr/>
    </dgm:pt>
    <dgm:pt modelId="{5EC5CE0D-FE3A-6946-BA36-2CA24FBB6C73}" type="pres">
      <dgm:prSet presAssocID="{751A39F0-8B5D-C840-A020-94B8201AAFA3}" presName="theInnerList" presStyleCnt="0"/>
      <dgm:spPr/>
    </dgm:pt>
    <dgm:pt modelId="{1E71D32C-ABEA-5B41-A2F2-BD176F0ADC53}" type="pres">
      <dgm:prSet presAssocID="{DF38E866-856E-2347-A845-F306FFE00E66}" presName="childNode" presStyleLbl="node1" presStyleIdx="2" presStyleCnt="6">
        <dgm:presLayoutVars>
          <dgm:bulletEnabled val="1"/>
        </dgm:presLayoutVars>
      </dgm:prSet>
      <dgm:spPr/>
    </dgm:pt>
    <dgm:pt modelId="{862381A2-148B-9341-A104-D45C12EBD132}" type="pres">
      <dgm:prSet presAssocID="{DF38E866-856E-2347-A845-F306FFE00E66}" presName="aSpace2" presStyleCnt="0"/>
      <dgm:spPr/>
    </dgm:pt>
    <dgm:pt modelId="{CA9B0F81-18E8-1048-9E46-4EB57E5D4F4D}" type="pres">
      <dgm:prSet presAssocID="{50038169-E60B-2246-9306-9E564731A80F}" presName="childNode" presStyleLbl="node1" presStyleIdx="3" presStyleCnt="6">
        <dgm:presLayoutVars>
          <dgm:bulletEnabled val="1"/>
        </dgm:presLayoutVars>
      </dgm:prSet>
      <dgm:spPr/>
    </dgm:pt>
    <dgm:pt modelId="{2FD5974D-E528-6B45-A041-23004ABD8356}" type="pres">
      <dgm:prSet presAssocID="{751A39F0-8B5D-C840-A020-94B8201AAFA3}" presName="aSpace" presStyleCnt="0"/>
      <dgm:spPr/>
    </dgm:pt>
    <dgm:pt modelId="{BE1F5724-6B85-AE49-B74D-4E5F6002BCD2}" type="pres">
      <dgm:prSet presAssocID="{32669AF4-AB45-094E-B121-DD200D832084}" presName="compNode" presStyleCnt="0"/>
      <dgm:spPr/>
    </dgm:pt>
    <dgm:pt modelId="{B2722A5A-D6D9-5743-A3E6-7A07BC226C59}" type="pres">
      <dgm:prSet presAssocID="{32669AF4-AB45-094E-B121-DD200D832084}" presName="aNode" presStyleLbl="bgShp" presStyleIdx="2" presStyleCnt="3"/>
      <dgm:spPr/>
    </dgm:pt>
    <dgm:pt modelId="{541D23F0-670D-D847-BA88-5691689F35FC}" type="pres">
      <dgm:prSet presAssocID="{32669AF4-AB45-094E-B121-DD200D832084}" presName="textNode" presStyleLbl="bgShp" presStyleIdx="2" presStyleCnt="3"/>
      <dgm:spPr/>
    </dgm:pt>
    <dgm:pt modelId="{21115D2F-CC58-934E-AD0A-DB2B5A125CA9}" type="pres">
      <dgm:prSet presAssocID="{32669AF4-AB45-094E-B121-DD200D832084}" presName="compChildNode" presStyleCnt="0"/>
      <dgm:spPr/>
    </dgm:pt>
    <dgm:pt modelId="{3A15BF06-67A1-DD48-B231-7652C745DFF0}" type="pres">
      <dgm:prSet presAssocID="{32669AF4-AB45-094E-B121-DD200D832084}" presName="theInnerList" presStyleCnt="0"/>
      <dgm:spPr/>
    </dgm:pt>
    <dgm:pt modelId="{8B4EAF81-16FB-964B-8E6F-DA50684B790B}" type="pres">
      <dgm:prSet presAssocID="{2ED5BD57-128E-4749-B1E5-FAA8609E9A08}" presName="childNode" presStyleLbl="node1" presStyleIdx="4" presStyleCnt="6">
        <dgm:presLayoutVars>
          <dgm:bulletEnabled val="1"/>
        </dgm:presLayoutVars>
      </dgm:prSet>
      <dgm:spPr/>
    </dgm:pt>
    <dgm:pt modelId="{3C3CBF34-FAC5-0D41-A67D-B45C8E8AF9B1}" type="pres">
      <dgm:prSet presAssocID="{2ED5BD57-128E-4749-B1E5-FAA8609E9A08}" presName="aSpace2" presStyleCnt="0"/>
      <dgm:spPr/>
    </dgm:pt>
    <dgm:pt modelId="{977917C6-B762-524E-982D-759372385820}" type="pres">
      <dgm:prSet presAssocID="{B514EF5B-57DD-9547-B784-D33E0623A8C2}" presName="childNode" presStyleLbl="node1" presStyleIdx="5" presStyleCnt="6">
        <dgm:presLayoutVars>
          <dgm:bulletEnabled val="1"/>
        </dgm:presLayoutVars>
      </dgm:prSet>
      <dgm:spPr/>
    </dgm:pt>
  </dgm:ptLst>
  <dgm:cxnLst>
    <dgm:cxn modelId="{31DEE005-6400-4C49-AF7E-D63EB28B57EE}" srcId="{32669AF4-AB45-094E-B121-DD200D832084}" destId="{2ED5BD57-128E-4749-B1E5-FAA8609E9A08}" srcOrd="0" destOrd="0" parTransId="{C046A950-45C9-AE4B-8A67-BFD25460A9F5}" sibTransId="{8355FA9A-F0AC-E440-BC30-6E0AEC77C79E}"/>
    <dgm:cxn modelId="{D09DD808-0BC2-E448-AE5E-451CB3A07039}" type="presOf" srcId="{50038169-E60B-2246-9306-9E564731A80F}" destId="{CA9B0F81-18E8-1048-9E46-4EB57E5D4F4D}" srcOrd="0" destOrd="0" presId="urn:microsoft.com/office/officeart/2005/8/layout/lProcess2"/>
    <dgm:cxn modelId="{0AB0851D-A8C0-0443-B55F-7BF39447A181}" srcId="{775CB583-0E5E-DC4E-88E1-9763BB4D2D7A}" destId="{AB8683D1-4988-4944-AFD8-0CB302EC7385}" srcOrd="0" destOrd="0" parTransId="{E0CC1CDC-0ADA-4649-916F-D14E95F3C6C7}" sibTransId="{C023127F-C1DD-F74C-90A7-4BC6530B0745}"/>
    <dgm:cxn modelId="{328F3B2F-B0F8-5141-B1A4-2BE990F0F47D}" type="presOf" srcId="{32669AF4-AB45-094E-B121-DD200D832084}" destId="{541D23F0-670D-D847-BA88-5691689F35FC}" srcOrd="1" destOrd="0" presId="urn:microsoft.com/office/officeart/2005/8/layout/lProcess2"/>
    <dgm:cxn modelId="{E1627E37-42BB-EC4D-8BFA-2346D0B802DE}" type="presOf" srcId="{B514EF5B-57DD-9547-B784-D33E0623A8C2}" destId="{977917C6-B762-524E-982D-759372385820}" srcOrd="0" destOrd="0" presId="urn:microsoft.com/office/officeart/2005/8/layout/lProcess2"/>
    <dgm:cxn modelId="{AD93E237-9672-B84D-AFB4-DFFCBF011452}" type="presOf" srcId="{32669AF4-AB45-094E-B121-DD200D832084}" destId="{B2722A5A-D6D9-5743-A3E6-7A07BC226C59}" srcOrd="0" destOrd="0" presId="urn:microsoft.com/office/officeart/2005/8/layout/lProcess2"/>
    <dgm:cxn modelId="{14D9FD4B-BFE0-534A-B2A2-6D141842549B}" srcId="{313A2FF4-4122-2341-B729-62D08A4E3273}" destId="{751A39F0-8B5D-C840-A020-94B8201AAFA3}" srcOrd="1" destOrd="0" parTransId="{16879DB5-8C14-5C49-BFE2-67658B519C76}" sibTransId="{BF2431DE-4AD0-DB4F-8120-9038A639333B}"/>
    <dgm:cxn modelId="{8F7F6F5A-9568-854D-B413-CBCE6EF67A55}" type="presOf" srcId="{775CB583-0E5E-DC4E-88E1-9763BB4D2D7A}" destId="{3529886A-5B04-1046-B518-B0AE57154981}" srcOrd="0" destOrd="0" presId="urn:microsoft.com/office/officeart/2005/8/layout/lProcess2"/>
    <dgm:cxn modelId="{29DCC068-B809-F347-817B-04A9571F32CF}" srcId="{32669AF4-AB45-094E-B121-DD200D832084}" destId="{B514EF5B-57DD-9547-B784-D33E0623A8C2}" srcOrd="1" destOrd="0" parTransId="{41447269-5BE4-4E4F-894F-8EBEBC63A07B}" sibTransId="{3FFB3548-A003-3D4E-95F0-79DF919C6C5F}"/>
    <dgm:cxn modelId="{AF3DB08A-07DA-6B4B-889F-1436C01AFEC9}" type="presOf" srcId="{751A39F0-8B5D-C840-A020-94B8201AAFA3}" destId="{448CE52F-72C5-5E45-ABCD-B07C961E9916}" srcOrd="1" destOrd="0" presId="urn:microsoft.com/office/officeart/2005/8/layout/lProcess2"/>
    <dgm:cxn modelId="{F9F5558B-F38B-9146-B943-CFA97B1CBF4F}" type="presOf" srcId="{751A39F0-8B5D-C840-A020-94B8201AAFA3}" destId="{0381A1A6-18AC-DB46-BA57-A5D30FAB27F0}" srcOrd="0" destOrd="0" presId="urn:microsoft.com/office/officeart/2005/8/layout/lProcess2"/>
    <dgm:cxn modelId="{ECE0E5A3-24E0-2F4C-85A7-BF617387DFE9}" srcId="{751A39F0-8B5D-C840-A020-94B8201AAFA3}" destId="{DF38E866-856E-2347-A845-F306FFE00E66}" srcOrd="0" destOrd="0" parTransId="{42375E6D-2652-434B-AFFD-6A1207120E0D}" sibTransId="{8F8CEC7D-3CA4-0D45-8656-CE848FE92CDD}"/>
    <dgm:cxn modelId="{60948CA4-B0F4-D24D-BB4E-563925F020FE}" srcId="{751A39F0-8B5D-C840-A020-94B8201AAFA3}" destId="{50038169-E60B-2246-9306-9E564731A80F}" srcOrd="1" destOrd="0" parTransId="{790D52D9-E3C9-4F43-A360-44E389D984E9}" sibTransId="{C6FE2FEF-E3C0-F24A-9841-8A3C822FF6A8}"/>
    <dgm:cxn modelId="{90C42CB4-7A08-3C46-B38C-2E641EB67DDD}" srcId="{313A2FF4-4122-2341-B729-62D08A4E3273}" destId="{32669AF4-AB45-094E-B121-DD200D832084}" srcOrd="2" destOrd="0" parTransId="{641B4BD1-0F95-114A-B951-17911D50DDB7}" sibTransId="{3C3A969F-5633-8E43-8A02-392609B67BC8}"/>
    <dgm:cxn modelId="{C26CB9BF-9315-BC42-BF9C-BA63D974B52A}" srcId="{313A2FF4-4122-2341-B729-62D08A4E3273}" destId="{775CB583-0E5E-DC4E-88E1-9763BB4D2D7A}" srcOrd="0" destOrd="0" parTransId="{7291D5A9-441C-1C4A-90D8-8F1925EF931D}" sibTransId="{2FE8B7FA-A975-7D4F-85E5-75480517694B}"/>
    <dgm:cxn modelId="{1EE950C0-2816-F246-9E18-37A8817460E5}" type="presOf" srcId="{2ED5BD57-128E-4749-B1E5-FAA8609E9A08}" destId="{8B4EAF81-16FB-964B-8E6F-DA50684B790B}" srcOrd="0" destOrd="0" presId="urn:microsoft.com/office/officeart/2005/8/layout/lProcess2"/>
    <dgm:cxn modelId="{C4D4F8C1-4D3B-154C-97EB-8437121C1CBB}" type="presOf" srcId="{DF38E866-856E-2347-A845-F306FFE00E66}" destId="{1E71D32C-ABEA-5B41-A2F2-BD176F0ADC53}" srcOrd="0" destOrd="0" presId="urn:microsoft.com/office/officeart/2005/8/layout/lProcess2"/>
    <dgm:cxn modelId="{006746C6-AF0F-2E41-BBA6-904C819AD934}" srcId="{775CB583-0E5E-DC4E-88E1-9763BB4D2D7A}" destId="{8FA15E5E-DE6A-DC47-BA81-EF120A69F04C}" srcOrd="1" destOrd="0" parTransId="{DEAC65AC-344F-1649-8394-2F3B508892A6}" sibTransId="{B54760BF-1DD6-ED41-9ED3-AE9883F285C0}"/>
    <dgm:cxn modelId="{2FF0FECF-1362-FA4D-A27D-316A0B29685A}" type="presOf" srcId="{313A2FF4-4122-2341-B729-62D08A4E3273}" destId="{D5B9361B-5909-3542-979B-41719F3B23B5}" srcOrd="0" destOrd="0" presId="urn:microsoft.com/office/officeart/2005/8/layout/lProcess2"/>
    <dgm:cxn modelId="{4ED5BAD5-6929-3F4D-B40B-3CA12058973C}" type="presOf" srcId="{8FA15E5E-DE6A-DC47-BA81-EF120A69F04C}" destId="{BFA00DB1-96CB-9841-B249-1F67F86CF5CE}" srcOrd="0" destOrd="0" presId="urn:microsoft.com/office/officeart/2005/8/layout/lProcess2"/>
    <dgm:cxn modelId="{951B70D7-C003-B34E-BCFC-99A15E918B2C}" type="presOf" srcId="{AB8683D1-4988-4944-AFD8-0CB302EC7385}" destId="{55D78198-063E-D04A-964E-E0C96B0A86B4}" srcOrd="0" destOrd="0" presId="urn:microsoft.com/office/officeart/2005/8/layout/lProcess2"/>
    <dgm:cxn modelId="{858ADCDA-E912-E544-9B3C-E371B0963832}" type="presOf" srcId="{775CB583-0E5E-DC4E-88E1-9763BB4D2D7A}" destId="{29E3D84E-C42B-034A-8D82-5D44F8B932B9}" srcOrd="1" destOrd="0" presId="urn:microsoft.com/office/officeart/2005/8/layout/lProcess2"/>
    <dgm:cxn modelId="{FB0B8635-97F5-CC4A-85AC-38095D204CD0}" type="presParOf" srcId="{D5B9361B-5909-3542-979B-41719F3B23B5}" destId="{848D965F-0F1B-874B-A262-B1E731872CD4}" srcOrd="0" destOrd="0" presId="urn:microsoft.com/office/officeart/2005/8/layout/lProcess2"/>
    <dgm:cxn modelId="{5C060AFD-8E08-9345-B66D-C9333E6EB55A}" type="presParOf" srcId="{848D965F-0F1B-874B-A262-B1E731872CD4}" destId="{3529886A-5B04-1046-B518-B0AE57154981}" srcOrd="0" destOrd="0" presId="urn:microsoft.com/office/officeart/2005/8/layout/lProcess2"/>
    <dgm:cxn modelId="{27BD14B3-8E39-E54A-851C-C817FABB5687}" type="presParOf" srcId="{848D965F-0F1B-874B-A262-B1E731872CD4}" destId="{29E3D84E-C42B-034A-8D82-5D44F8B932B9}" srcOrd="1" destOrd="0" presId="urn:microsoft.com/office/officeart/2005/8/layout/lProcess2"/>
    <dgm:cxn modelId="{E1EDB0E7-0694-6149-AB1A-83F50FFE5794}" type="presParOf" srcId="{848D965F-0F1B-874B-A262-B1E731872CD4}" destId="{810EAE05-D18A-A74A-8B43-F6C0211DF376}" srcOrd="2" destOrd="0" presId="urn:microsoft.com/office/officeart/2005/8/layout/lProcess2"/>
    <dgm:cxn modelId="{9E30F586-96D4-0A4D-BB20-043BB9111EB1}" type="presParOf" srcId="{810EAE05-D18A-A74A-8B43-F6C0211DF376}" destId="{E54CD1B2-AE20-5540-8C85-9E89460A642A}" srcOrd="0" destOrd="0" presId="urn:microsoft.com/office/officeart/2005/8/layout/lProcess2"/>
    <dgm:cxn modelId="{CD02883D-7130-6245-AB1E-8EF7E566E220}" type="presParOf" srcId="{E54CD1B2-AE20-5540-8C85-9E89460A642A}" destId="{55D78198-063E-D04A-964E-E0C96B0A86B4}" srcOrd="0" destOrd="0" presId="urn:microsoft.com/office/officeart/2005/8/layout/lProcess2"/>
    <dgm:cxn modelId="{4F01B18F-7A83-9C4E-9056-AA23F0CE91FD}" type="presParOf" srcId="{E54CD1B2-AE20-5540-8C85-9E89460A642A}" destId="{95CB4FC5-2A50-CC47-92C3-BD997CF3E7B1}" srcOrd="1" destOrd="0" presId="urn:microsoft.com/office/officeart/2005/8/layout/lProcess2"/>
    <dgm:cxn modelId="{BA377FE7-F8A6-6C44-9CA7-5F3B0EA1EE31}" type="presParOf" srcId="{E54CD1B2-AE20-5540-8C85-9E89460A642A}" destId="{BFA00DB1-96CB-9841-B249-1F67F86CF5CE}" srcOrd="2" destOrd="0" presId="urn:microsoft.com/office/officeart/2005/8/layout/lProcess2"/>
    <dgm:cxn modelId="{1AC15C2A-1EEE-5D44-B41B-8846C9554F53}" type="presParOf" srcId="{D5B9361B-5909-3542-979B-41719F3B23B5}" destId="{C5FB1ED8-6816-4B45-87E8-C469C8C2FB3A}" srcOrd="1" destOrd="0" presId="urn:microsoft.com/office/officeart/2005/8/layout/lProcess2"/>
    <dgm:cxn modelId="{902DE73A-2D24-D64F-BD1B-FD29DD94BEDE}" type="presParOf" srcId="{D5B9361B-5909-3542-979B-41719F3B23B5}" destId="{695E9D7F-1BE4-A948-BE5F-052B1E611C99}" srcOrd="2" destOrd="0" presId="urn:microsoft.com/office/officeart/2005/8/layout/lProcess2"/>
    <dgm:cxn modelId="{7F191329-4063-E941-BD71-CE5204140BEC}" type="presParOf" srcId="{695E9D7F-1BE4-A948-BE5F-052B1E611C99}" destId="{0381A1A6-18AC-DB46-BA57-A5D30FAB27F0}" srcOrd="0" destOrd="0" presId="urn:microsoft.com/office/officeart/2005/8/layout/lProcess2"/>
    <dgm:cxn modelId="{39065395-12F2-214F-8912-450D5E34DA18}" type="presParOf" srcId="{695E9D7F-1BE4-A948-BE5F-052B1E611C99}" destId="{448CE52F-72C5-5E45-ABCD-B07C961E9916}" srcOrd="1" destOrd="0" presId="urn:microsoft.com/office/officeart/2005/8/layout/lProcess2"/>
    <dgm:cxn modelId="{D29173EC-8F26-B741-892E-A4FD083392FA}" type="presParOf" srcId="{695E9D7F-1BE4-A948-BE5F-052B1E611C99}" destId="{498DF5BB-4256-BA45-ACA9-F66CFD328E67}" srcOrd="2" destOrd="0" presId="urn:microsoft.com/office/officeart/2005/8/layout/lProcess2"/>
    <dgm:cxn modelId="{B3A40ACE-20AF-8444-9A98-5C68E74D2D90}" type="presParOf" srcId="{498DF5BB-4256-BA45-ACA9-F66CFD328E67}" destId="{5EC5CE0D-FE3A-6946-BA36-2CA24FBB6C73}" srcOrd="0" destOrd="0" presId="urn:microsoft.com/office/officeart/2005/8/layout/lProcess2"/>
    <dgm:cxn modelId="{6F65BD07-0C0F-3940-B81A-D8014529D521}" type="presParOf" srcId="{5EC5CE0D-FE3A-6946-BA36-2CA24FBB6C73}" destId="{1E71D32C-ABEA-5B41-A2F2-BD176F0ADC53}" srcOrd="0" destOrd="0" presId="urn:microsoft.com/office/officeart/2005/8/layout/lProcess2"/>
    <dgm:cxn modelId="{695C32AD-D93F-1545-9282-8D7EEB86DCA7}" type="presParOf" srcId="{5EC5CE0D-FE3A-6946-BA36-2CA24FBB6C73}" destId="{862381A2-148B-9341-A104-D45C12EBD132}" srcOrd="1" destOrd="0" presId="urn:microsoft.com/office/officeart/2005/8/layout/lProcess2"/>
    <dgm:cxn modelId="{2676B4BB-459D-1B41-A3F4-5891CCD7C0A5}" type="presParOf" srcId="{5EC5CE0D-FE3A-6946-BA36-2CA24FBB6C73}" destId="{CA9B0F81-18E8-1048-9E46-4EB57E5D4F4D}" srcOrd="2" destOrd="0" presId="urn:microsoft.com/office/officeart/2005/8/layout/lProcess2"/>
    <dgm:cxn modelId="{279EDF42-3720-1E4D-AC5D-CD2ED3CA6E0D}" type="presParOf" srcId="{D5B9361B-5909-3542-979B-41719F3B23B5}" destId="{2FD5974D-E528-6B45-A041-23004ABD8356}" srcOrd="3" destOrd="0" presId="urn:microsoft.com/office/officeart/2005/8/layout/lProcess2"/>
    <dgm:cxn modelId="{CE0958F2-489C-4644-9845-914BC49C26F1}" type="presParOf" srcId="{D5B9361B-5909-3542-979B-41719F3B23B5}" destId="{BE1F5724-6B85-AE49-B74D-4E5F6002BCD2}" srcOrd="4" destOrd="0" presId="urn:microsoft.com/office/officeart/2005/8/layout/lProcess2"/>
    <dgm:cxn modelId="{41591427-3A4E-DA40-B152-B321F0C3C4E7}" type="presParOf" srcId="{BE1F5724-6B85-AE49-B74D-4E5F6002BCD2}" destId="{B2722A5A-D6D9-5743-A3E6-7A07BC226C59}" srcOrd="0" destOrd="0" presId="urn:microsoft.com/office/officeart/2005/8/layout/lProcess2"/>
    <dgm:cxn modelId="{957359C3-B3FC-7242-87F3-035A76A3546C}" type="presParOf" srcId="{BE1F5724-6B85-AE49-B74D-4E5F6002BCD2}" destId="{541D23F0-670D-D847-BA88-5691689F35FC}" srcOrd="1" destOrd="0" presId="urn:microsoft.com/office/officeart/2005/8/layout/lProcess2"/>
    <dgm:cxn modelId="{7E288454-098E-E449-9383-335AF044EB91}" type="presParOf" srcId="{BE1F5724-6B85-AE49-B74D-4E5F6002BCD2}" destId="{21115D2F-CC58-934E-AD0A-DB2B5A125CA9}" srcOrd="2" destOrd="0" presId="urn:microsoft.com/office/officeart/2005/8/layout/lProcess2"/>
    <dgm:cxn modelId="{C6D175FF-8184-A242-8582-43A4488A3EBC}" type="presParOf" srcId="{21115D2F-CC58-934E-AD0A-DB2B5A125CA9}" destId="{3A15BF06-67A1-DD48-B231-7652C745DFF0}" srcOrd="0" destOrd="0" presId="urn:microsoft.com/office/officeart/2005/8/layout/lProcess2"/>
    <dgm:cxn modelId="{CD03ED9C-C4A9-844B-A877-9CBA73D8767F}" type="presParOf" srcId="{3A15BF06-67A1-DD48-B231-7652C745DFF0}" destId="{8B4EAF81-16FB-964B-8E6F-DA50684B790B}" srcOrd="0" destOrd="0" presId="urn:microsoft.com/office/officeart/2005/8/layout/lProcess2"/>
    <dgm:cxn modelId="{3F80E6D4-CF77-FC40-8A3C-C2EE00F61C53}" type="presParOf" srcId="{3A15BF06-67A1-DD48-B231-7652C745DFF0}" destId="{3C3CBF34-FAC5-0D41-A67D-B45C8E8AF9B1}" srcOrd="1" destOrd="0" presId="urn:microsoft.com/office/officeart/2005/8/layout/lProcess2"/>
    <dgm:cxn modelId="{F2D44413-E6B1-C948-9D30-DE1FB85A979E}" type="presParOf" srcId="{3A15BF06-67A1-DD48-B231-7652C745DFF0}" destId="{977917C6-B762-524E-982D-759372385820}"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88A948CD-94B9-B441-89BD-F9FD568C2600}" type="doc">
      <dgm:prSet loTypeId="urn:microsoft.com/office/officeart/2005/8/layout/chevron1" loCatId="icon" qsTypeId="urn:microsoft.com/office/officeart/2005/8/quickstyle/simple1" qsCatId="simple" csTypeId="urn:microsoft.com/office/officeart/2005/8/colors/colorful3" csCatId="colorful" phldr="1"/>
      <dgm:spPr/>
      <dgm:t>
        <a:bodyPr/>
        <a:lstStyle/>
        <a:p>
          <a:endParaRPr lang="en-US"/>
        </a:p>
      </dgm:t>
    </dgm:pt>
    <dgm:pt modelId="{01AA8653-86A2-984E-BECB-1A1D2175674C}">
      <dgm:prSet phldrT="[Text]"/>
      <dgm:spPr/>
      <dgm:t>
        <a:bodyPr/>
        <a:lstStyle/>
        <a:p>
          <a:pPr>
            <a:buFont typeface="Arial"/>
            <a:buChar char="•"/>
          </a:pPr>
          <a:r>
            <a:rPr lang="en-US" dirty="0">
              <a:ea typeface="+mn-lt"/>
              <a:cs typeface="+mn-lt"/>
            </a:rPr>
            <a:t>Optimizers</a:t>
          </a:r>
          <a:endParaRPr lang="en-US" dirty="0"/>
        </a:p>
      </dgm:t>
    </dgm:pt>
    <dgm:pt modelId="{A81C213F-D42C-AF4D-8A8B-F2AF732D578F}" type="parTrans" cxnId="{F9FCABC4-6B3E-724C-AEB2-64650515FA0D}">
      <dgm:prSet/>
      <dgm:spPr/>
      <dgm:t>
        <a:bodyPr/>
        <a:lstStyle/>
        <a:p>
          <a:endParaRPr lang="en-US"/>
        </a:p>
      </dgm:t>
    </dgm:pt>
    <dgm:pt modelId="{AA739C48-D4F1-0040-885E-67B8B9E847E3}" type="sibTrans" cxnId="{F9FCABC4-6B3E-724C-AEB2-64650515FA0D}">
      <dgm:prSet/>
      <dgm:spPr/>
      <dgm:t>
        <a:bodyPr/>
        <a:lstStyle/>
        <a:p>
          <a:endParaRPr lang="en-US"/>
        </a:p>
      </dgm:t>
    </dgm:pt>
    <dgm:pt modelId="{A56F0DAC-987B-7E44-882D-D92E16CC0DCC}">
      <dgm:prSet/>
      <dgm:spPr/>
      <dgm:t>
        <a:bodyPr/>
        <a:lstStyle/>
        <a:p>
          <a:r>
            <a:rPr lang="en-US" dirty="0">
              <a:ea typeface="+mn-lt"/>
              <a:cs typeface="+mn-lt"/>
            </a:rPr>
            <a:t>Flickr8k</a:t>
          </a:r>
        </a:p>
      </dgm:t>
    </dgm:pt>
    <dgm:pt modelId="{D0804A29-8FCE-DA44-9096-FC7D553FEE2E}" type="parTrans" cxnId="{B774F034-D9D4-0643-8F61-42E2556ED434}">
      <dgm:prSet/>
      <dgm:spPr/>
      <dgm:t>
        <a:bodyPr/>
        <a:lstStyle/>
        <a:p>
          <a:endParaRPr lang="en-US"/>
        </a:p>
      </dgm:t>
    </dgm:pt>
    <dgm:pt modelId="{411035DC-4704-5744-94C1-819F14A695B0}" type="sibTrans" cxnId="{B774F034-D9D4-0643-8F61-42E2556ED434}">
      <dgm:prSet/>
      <dgm:spPr/>
      <dgm:t>
        <a:bodyPr/>
        <a:lstStyle/>
        <a:p>
          <a:endParaRPr lang="en-US"/>
        </a:p>
      </dgm:t>
    </dgm:pt>
    <dgm:pt modelId="{64C45BD4-F37B-3940-9C26-15C4D0A142EB}">
      <dgm:prSet/>
      <dgm:spPr/>
      <dgm:t>
        <a:bodyPr/>
        <a:lstStyle/>
        <a:p>
          <a:r>
            <a:rPr lang="en-US" dirty="0">
              <a:ea typeface="+mn-lt"/>
              <a:cs typeface="+mn-lt"/>
            </a:rPr>
            <a:t>Flickr30k &amp; MS COCO</a:t>
          </a:r>
        </a:p>
      </dgm:t>
    </dgm:pt>
    <dgm:pt modelId="{FE05C758-E7C1-B541-9EB6-C791F83B8A3F}" type="parTrans" cxnId="{E3EB4D5D-9315-8146-9EF3-5462AFF68C03}">
      <dgm:prSet/>
      <dgm:spPr/>
      <dgm:t>
        <a:bodyPr/>
        <a:lstStyle/>
        <a:p>
          <a:endParaRPr lang="en-US"/>
        </a:p>
      </dgm:t>
    </dgm:pt>
    <dgm:pt modelId="{37F8FA52-5C0A-0D45-8412-5E7F70E1D2EE}" type="sibTrans" cxnId="{E3EB4D5D-9315-8146-9EF3-5462AFF68C03}">
      <dgm:prSet/>
      <dgm:spPr/>
      <dgm:t>
        <a:bodyPr/>
        <a:lstStyle/>
        <a:p>
          <a:endParaRPr lang="en-US"/>
        </a:p>
      </dgm:t>
    </dgm:pt>
    <dgm:pt modelId="{7A8AD29F-1203-6349-83C3-B7ABF3B5EB7A}">
      <dgm:prSet/>
      <dgm:spPr/>
      <dgm:t>
        <a:bodyPr/>
        <a:lstStyle/>
        <a:p>
          <a:r>
            <a:rPr lang="en-US" dirty="0">
              <a:ea typeface="+mn-lt"/>
              <a:cs typeface="+mn-lt"/>
            </a:rPr>
            <a:t>BLEU</a:t>
          </a:r>
        </a:p>
      </dgm:t>
    </dgm:pt>
    <dgm:pt modelId="{E714530A-C023-6B43-AB0D-01BB2150A2B3}" type="parTrans" cxnId="{89CE8226-9FCF-AD4C-AAE0-7AEAE065088A}">
      <dgm:prSet/>
      <dgm:spPr/>
      <dgm:t>
        <a:bodyPr/>
        <a:lstStyle/>
        <a:p>
          <a:endParaRPr lang="en-US"/>
        </a:p>
      </dgm:t>
    </dgm:pt>
    <dgm:pt modelId="{C7E1912C-636A-714C-8350-19793CB2BED2}" type="sibTrans" cxnId="{89CE8226-9FCF-AD4C-AAE0-7AEAE065088A}">
      <dgm:prSet/>
      <dgm:spPr/>
      <dgm:t>
        <a:bodyPr/>
        <a:lstStyle/>
        <a:p>
          <a:endParaRPr lang="en-US"/>
        </a:p>
      </dgm:t>
    </dgm:pt>
    <dgm:pt modelId="{197F900A-FA21-854E-9965-F41C03897ADB}">
      <dgm:prSet/>
      <dgm:spPr/>
      <dgm:t>
        <a:bodyPr/>
        <a:lstStyle/>
        <a:p>
          <a:r>
            <a:rPr lang="en-US" dirty="0">
              <a:ea typeface="+mn-lt"/>
              <a:cs typeface="+mn-lt"/>
            </a:rPr>
            <a:t>Early stopping on BLEU</a:t>
          </a:r>
        </a:p>
      </dgm:t>
    </dgm:pt>
    <dgm:pt modelId="{306837F2-6966-0748-97D1-FF7A4DF2CF72}" type="parTrans" cxnId="{ACD355FD-DB61-6A48-A2C5-1FC83E98BF14}">
      <dgm:prSet/>
      <dgm:spPr/>
      <dgm:t>
        <a:bodyPr/>
        <a:lstStyle/>
        <a:p>
          <a:endParaRPr lang="en-US"/>
        </a:p>
      </dgm:t>
    </dgm:pt>
    <dgm:pt modelId="{378B00E6-A7DF-9B4E-A522-453B424C4A1C}" type="sibTrans" cxnId="{ACD355FD-DB61-6A48-A2C5-1FC83E98BF14}">
      <dgm:prSet/>
      <dgm:spPr/>
      <dgm:t>
        <a:bodyPr/>
        <a:lstStyle/>
        <a:p>
          <a:endParaRPr lang="en-US"/>
        </a:p>
      </dgm:t>
    </dgm:pt>
    <dgm:pt modelId="{D2178C25-440E-0D42-A099-6CDE3D1B30E0}">
      <dgm:prSet/>
      <dgm:spPr/>
      <dgm:t>
        <a:bodyPr/>
        <a:lstStyle/>
        <a:p>
          <a:r>
            <a:rPr lang="en-US" dirty="0">
              <a:ea typeface="+mn-lt"/>
              <a:cs typeface="+mn-lt"/>
            </a:rPr>
            <a:t>Corr. breakdown between log-likelihood and BLEU </a:t>
          </a:r>
        </a:p>
      </dgm:t>
    </dgm:pt>
    <dgm:pt modelId="{72C8C8A2-AA95-114A-892A-A70DE201CD72}" type="parTrans" cxnId="{0D6F1E36-1656-EC49-B872-64C7EB61683B}">
      <dgm:prSet/>
      <dgm:spPr/>
      <dgm:t>
        <a:bodyPr/>
        <a:lstStyle/>
        <a:p>
          <a:endParaRPr lang="en-US"/>
        </a:p>
      </dgm:t>
    </dgm:pt>
    <dgm:pt modelId="{1BD6BCC7-D1EB-BD45-943B-308B11DE2F18}" type="sibTrans" cxnId="{0D6F1E36-1656-EC49-B872-64C7EB61683B}">
      <dgm:prSet/>
      <dgm:spPr/>
      <dgm:t>
        <a:bodyPr/>
        <a:lstStyle/>
        <a:p>
          <a:endParaRPr lang="en-US"/>
        </a:p>
      </dgm:t>
    </dgm:pt>
    <dgm:pt modelId="{95FAAF6E-4A57-9547-9B8A-2CEDE891F4EB}">
      <dgm:prSet/>
      <dgm:spPr/>
      <dgm:t>
        <a:bodyPr/>
        <a:lstStyle/>
        <a:p>
          <a:r>
            <a:rPr lang="en-US" dirty="0">
              <a:ea typeface="+mn-lt"/>
              <a:cs typeface="+mn-lt"/>
            </a:rPr>
            <a:t>BLEU for model selection</a:t>
          </a:r>
        </a:p>
      </dgm:t>
    </dgm:pt>
    <dgm:pt modelId="{0C49AD80-704F-A641-A7A6-8CBEC9ACFB4C}" type="parTrans" cxnId="{2922DC69-7DDB-5B4A-BD9C-675AC9732032}">
      <dgm:prSet/>
      <dgm:spPr/>
      <dgm:t>
        <a:bodyPr/>
        <a:lstStyle/>
        <a:p>
          <a:endParaRPr lang="en-US"/>
        </a:p>
      </dgm:t>
    </dgm:pt>
    <dgm:pt modelId="{A6D059CA-0867-364F-A441-7F74D19B79BF}" type="sibTrans" cxnId="{2922DC69-7DDB-5B4A-BD9C-675AC9732032}">
      <dgm:prSet/>
      <dgm:spPr/>
      <dgm:t>
        <a:bodyPr/>
        <a:lstStyle/>
        <a:p>
          <a:endParaRPr lang="en-US"/>
        </a:p>
      </dgm:t>
    </dgm:pt>
    <dgm:pt modelId="{FA0DC8BA-3411-FA4E-A33D-CC75E0D4CE78}">
      <dgm:prSet/>
      <dgm:spPr/>
      <dgm:t>
        <a:bodyPr/>
        <a:lstStyle/>
        <a:p>
          <a:r>
            <a:rPr lang="en-US" dirty="0">
              <a:ea typeface="+mn-lt"/>
              <a:cs typeface="+mn-lt"/>
            </a:rPr>
            <a:t>Mini batches of </a:t>
          </a:r>
          <a:r>
            <a:rPr lang="en-US" u="sng" dirty="0">
              <a:ea typeface="+mn-lt"/>
              <a:cs typeface="+mn-lt"/>
            </a:rPr>
            <a:t>equal length captions</a:t>
          </a:r>
          <a:r>
            <a:rPr lang="en-US" dirty="0">
              <a:ea typeface="+mn-lt"/>
              <a:cs typeface="+mn-lt"/>
            </a:rPr>
            <a:t> to improve speed</a:t>
          </a:r>
        </a:p>
      </dgm:t>
    </dgm:pt>
    <dgm:pt modelId="{2EFE6062-1D9D-B148-A4AD-14071970C4D7}" type="parTrans" cxnId="{DAB8F519-872A-C44F-ADAF-A916E0CF1428}">
      <dgm:prSet/>
      <dgm:spPr/>
      <dgm:t>
        <a:bodyPr/>
        <a:lstStyle/>
        <a:p>
          <a:endParaRPr lang="en-US"/>
        </a:p>
      </dgm:t>
    </dgm:pt>
    <dgm:pt modelId="{0E2AAE28-51CD-2F45-9EE4-E7C5ED68600C}" type="sibTrans" cxnId="{DAB8F519-872A-C44F-ADAF-A916E0CF1428}">
      <dgm:prSet/>
      <dgm:spPr/>
      <dgm:t>
        <a:bodyPr/>
        <a:lstStyle/>
        <a:p>
          <a:endParaRPr lang="en-US"/>
        </a:p>
      </dgm:t>
    </dgm:pt>
    <dgm:pt modelId="{CEE9FC1E-FC00-874E-8F8C-EC109F246F4A}">
      <dgm:prSet/>
      <dgm:spPr/>
      <dgm:t>
        <a:bodyPr/>
        <a:lstStyle/>
        <a:p>
          <a:r>
            <a:rPr lang="en-US" dirty="0">
              <a:ea typeface="+mn-lt"/>
              <a:cs typeface="+mn-lt"/>
            </a:rPr>
            <a:t>Computing Efficiency</a:t>
          </a:r>
        </a:p>
      </dgm:t>
    </dgm:pt>
    <dgm:pt modelId="{42B864B9-79AF-A74B-AA12-E9D11B219193}" type="parTrans" cxnId="{61622222-DE99-B943-A9AC-4928ED2F04EC}">
      <dgm:prSet/>
      <dgm:spPr/>
      <dgm:t>
        <a:bodyPr/>
        <a:lstStyle/>
        <a:p>
          <a:endParaRPr lang="en-US"/>
        </a:p>
      </dgm:t>
    </dgm:pt>
    <dgm:pt modelId="{83BA18A9-B786-6649-BB4B-95DE170EDE4D}" type="sibTrans" cxnId="{61622222-DE99-B943-A9AC-4928ED2F04EC}">
      <dgm:prSet/>
      <dgm:spPr/>
      <dgm:t>
        <a:bodyPr/>
        <a:lstStyle/>
        <a:p>
          <a:endParaRPr lang="en-US"/>
        </a:p>
      </dgm:t>
    </dgm:pt>
    <dgm:pt modelId="{7EED6F9D-8B99-CE45-A60E-F78C0D750284}">
      <dgm:prSet/>
      <dgm:spPr/>
      <dgm:t>
        <a:bodyPr/>
        <a:lstStyle/>
        <a:p>
          <a:r>
            <a:rPr lang="en-US" dirty="0">
              <a:ea typeface="+mn-lt"/>
              <a:cs typeface="+mn-lt"/>
            </a:rPr>
            <a:t>Randomly selected caption length</a:t>
          </a:r>
        </a:p>
      </dgm:t>
    </dgm:pt>
    <dgm:pt modelId="{3E045634-A586-0248-A590-E6BD9D322F94}" type="parTrans" cxnId="{02415524-C79C-0549-8A48-5F0285A63238}">
      <dgm:prSet/>
      <dgm:spPr/>
      <dgm:t>
        <a:bodyPr/>
        <a:lstStyle/>
        <a:p>
          <a:endParaRPr lang="en-US"/>
        </a:p>
      </dgm:t>
    </dgm:pt>
    <dgm:pt modelId="{72DF3709-1961-EE4D-8103-887E51FDF641}" type="sibTrans" cxnId="{02415524-C79C-0549-8A48-5F0285A63238}">
      <dgm:prSet/>
      <dgm:spPr/>
      <dgm:t>
        <a:bodyPr/>
        <a:lstStyle/>
        <a:p>
          <a:endParaRPr lang="en-US"/>
        </a:p>
      </dgm:t>
    </dgm:pt>
    <dgm:pt modelId="{5244A2F5-F7F7-2A49-BEEF-860691B78052}">
      <dgm:prSet/>
      <dgm:spPr/>
      <dgm:t>
        <a:bodyPr/>
        <a:lstStyle/>
        <a:p>
          <a:r>
            <a:rPr lang="en-US" dirty="0" err="1">
              <a:ea typeface="+mn-lt"/>
              <a:cs typeface="+mn-lt"/>
            </a:rPr>
            <a:t>RMSProp</a:t>
          </a:r>
          <a:endParaRPr lang="en-US" dirty="0">
            <a:ea typeface="+mn-lt"/>
            <a:cs typeface="+mn-lt"/>
          </a:endParaRPr>
        </a:p>
      </dgm:t>
    </dgm:pt>
    <dgm:pt modelId="{A1ABA9FA-6052-984C-8EAD-A80F6D463633}" type="parTrans" cxnId="{38E1DA5B-681F-874B-B149-9966A8DB8935}">
      <dgm:prSet/>
      <dgm:spPr/>
      <dgm:t>
        <a:bodyPr/>
        <a:lstStyle/>
        <a:p>
          <a:endParaRPr lang="en-US"/>
        </a:p>
      </dgm:t>
    </dgm:pt>
    <dgm:pt modelId="{A6547DA3-AD12-A14D-BB22-6DD427AA9B2B}" type="sibTrans" cxnId="{38E1DA5B-681F-874B-B149-9966A8DB8935}">
      <dgm:prSet/>
      <dgm:spPr/>
      <dgm:t>
        <a:bodyPr/>
        <a:lstStyle/>
        <a:p>
          <a:endParaRPr lang="en-US"/>
        </a:p>
      </dgm:t>
    </dgm:pt>
    <dgm:pt modelId="{41E0976F-97CE-254F-8BBE-2C7D92442AF4}">
      <dgm:prSet/>
      <dgm:spPr/>
      <dgm:t>
        <a:bodyPr/>
        <a:lstStyle/>
        <a:p>
          <a:r>
            <a:rPr lang="en-US" dirty="0">
              <a:ea typeface="+mn-lt"/>
              <a:cs typeface="+mn-lt"/>
            </a:rPr>
            <a:t>ADAM</a:t>
          </a:r>
        </a:p>
      </dgm:t>
    </dgm:pt>
    <dgm:pt modelId="{6FDA650D-7866-0B4A-9684-9BF4F1CBAE69}" type="parTrans" cxnId="{326FE3F7-3F3B-F44E-ADD9-BC9D5B57BADF}">
      <dgm:prSet/>
      <dgm:spPr/>
      <dgm:t>
        <a:bodyPr/>
        <a:lstStyle/>
        <a:p>
          <a:endParaRPr lang="en-US"/>
        </a:p>
      </dgm:t>
    </dgm:pt>
    <dgm:pt modelId="{7D1C2EC6-3AE2-6E44-AC70-58DF456579CD}" type="sibTrans" cxnId="{326FE3F7-3F3B-F44E-ADD9-BC9D5B57BADF}">
      <dgm:prSet/>
      <dgm:spPr/>
      <dgm:t>
        <a:bodyPr/>
        <a:lstStyle/>
        <a:p>
          <a:endParaRPr lang="en-US"/>
        </a:p>
      </dgm:t>
    </dgm:pt>
    <dgm:pt modelId="{2C09B9C4-5BDF-0D45-A14C-AE64C98EE438}" type="pres">
      <dgm:prSet presAssocID="{88A948CD-94B9-B441-89BD-F9FD568C2600}" presName="Name0" presStyleCnt="0">
        <dgm:presLayoutVars>
          <dgm:dir/>
          <dgm:animLvl val="lvl"/>
          <dgm:resizeHandles val="exact"/>
        </dgm:presLayoutVars>
      </dgm:prSet>
      <dgm:spPr/>
    </dgm:pt>
    <dgm:pt modelId="{B43C33C3-B971-CD43-93D4-45830023EFE6}" type="pres">
      <dgm:prSet presAssocID="{01AA8653-86A2-984E-BECB-1A1D2175674C}" presName="composite" presStyleCnt="0"/>
      <dgm:spPr/>
    </dgm:pt>
    <dgm:pt modelId="{C53DC4C9-9F4B-B54F-81AB-0E3B58AA1CE0}" type="pres">
      <dgm:prSet presAssocID="{01AA8653-86A2-984E-BECB-1A1D2175674C}" presName="parTx" presStyleLbl="node1" presStyleIdx="0" presStyleCnt="3">
        <dgm:presLayoutVars>
          <dgm:chMax val="0"/>
          <dgm:chPref val="0"/>
          <dgm:bulletEnabled val="1"/>
        </dgm:presLayoutVars>
      </dgm:prSet>
      <dgm:spPr/>
    </dgm:pt>
    <dgm:pt modelId="{273319D3-E0FE-B247-89BE-8E8BF11F48D5}" type="pres">
      <dgm:prSet presAssocID="{01AA8653-86A2-984E-BECB-1A1D2175674C}" presName="desTx" presStyleLbl="revTx" presStyleIdx="0" presStyleCnt="3">
        <dgm:presLayoutVars>
          <dgm:bulletEnabled val="1"/>
        </dgm:presLayoutVars>
      </dgm:prSet>
      <dgm:spPr/>
    </dgm:pt>
    <dgm:pt modelId="{91224767-4DBE-274A-A1F6-44175AF819FD}" type="pres">
      <dgm:prSet presAssocID="{AA739C48-D4F1-0040-885E-67B8B9E847E3}" presName="space" presStyleCnt="0"/>
      <dgm:spPr/>
    </dgm:pt>
    <dgm:pt modelId="{ECB5EFBA-4A91-5E46-B292-4ED74CAEF431}" type="pres">
      <dgm:prSet presAssocID="{7A8AD29F-1203-6349-83C3-B7ABF3B5EB7A}" presName="composite" presStyleCnt="0"/>
      <dgm:spPr/>
    </dgm:pt>
    <dgm:pt modelId="{04E3EAD4-CCB5-4340-84C6-46CE2736F024}" type="pres">
      <dgm:prSet presAssocID="{7A8AD29F-1203-6349-83C3-B7ABF3B5EB7A}" presName="parTx" presStyleLbl="node1" presStyleIdx="1" presStyleCnt="3">
        <dgm:presLayoutVars>
          <dgm:chMax val="0"/>
          <dgm:chPref val="0"/>
          <dgm:bulletEnabled val="1"/>
        </dgm:presLayoutVars>
      </dgm:prSet>
      <dgm:spPr/>
    </dgm:pt>
    <dgm:pt modelId="{980E57D9-DC94-9740-9146-E0D835658636}" type="pres">
      <dgm:prSet presAssocID="{7A8AD29F-1203-6349-83C3-B7ABF3B5EB7A}" presName="desTx" presStyleLbl="revTx" presStyleIdx="1" presStyleCnt="3">
        <dgm:presLayoutVars>
          <dgm:bulletEnabled val="1"/>
        </dgm:presLayoutVars>
      </dgm:prSet>
      <dgm:spPr/>
    </dgm:pt>
    <dgm:pt modelId="{64BD87FB-0AA1-A449-9ED0-A8E7E38B81F4}" type="pres">
      <dgm:prSet presAssocID="{C7E1912C-636A-714C-8350-19793CB2BED2}" presName="space" presStyleCnt="0"/>
      <dgm:spPr/>
    </dgm:pt>
    <dgm:pt modelId="{EA06D7BE-4998-EA4A-AA00-855FDF10E8A6}" type="pres">
      <dgm:prSet presAssocID="{CEE9FC1E-FC00-874E-8F8C-EC109F246F4A}" presName="composite" presStyleCnt="0"/>
      <dgm:spPr/>
    </dgm:pt>
    <dgm:pt modelId="{8A067D83-EB56-724D-AC9D-1467DB198410}" type="pres">
      <dgm:prSet presAssocID="{CEE9FC1E-FC00-874E-8F8C-EC109F246F4A}" presName="parTx" presStyleLbl="node1" presStyleIdx="2" presStyleCnt="3">
        <dgm:presLayoutVars>
          <dgm:chMax val="0"/>
          <dgm:chPref val="0"/>
          <dgm:bulletEnabled val="1"/>
        </dgm:presLayoutVars>
      </dgm:prSet>
      <dgm:spPr/>
    </dgm:pt>
    <dgm:pt modelId="{2E8405BF-972B-5541-9552-BD96D37FEBD9}" type="pres">
      <dgm:prSet presAssocID="{CEE9FC1E-FC00-874E-8F8C-EC109F246F4A}" presName="desTx" presStyleLbl="revTx" presStyleIdx="2" presStyleCnt="3">
        <dgm:presLayoutVars>
          <dgm:bulletEnabled val="1"/>
        </dgm:presLayoutVars>
      </dgm:prSet>
      <dgm:spPr/>
    </dgm:pt>
  </dgm:ptLst>
  <dgm:cxnLst>
    <dgm:cxn modelId="{F2F4E00A-BCDD-D94F-A71A-8921C00F6960}" type="presOf" srcId="{197F900A-FA21-854E-9965-F41C03897ADB}" destId="{980E57D9-DC94-9740-9146-E0D835658636}" srcOrd="0" destOrd="0" presId="urn:microsoft.com/office/officeart/2005/8/layout/chevron1"/>
    <dgm:cxn modelId="{A93E7E0F-D43D-5C4E-8D00-A62C6D2EB61D}" type="presOf" srcId="{64C45BD4-F37B-3940-9C26-15C4D0A142EB}" destId="{273319D3-E0FE-B247-89BE-8E8BF11F48D5}" srcOrd="0" destOrd="2" presId="urn:microsoft.com/office/officeart/2005/8/layout/chevron1"/>
    <dgm:cxn modelId="{4C81E00F-B8C7-6D42-962E-AFA6BD69B1A0}" type="presOf" srcId="{D2178C25-440E-0D42-A099-6CDE3D1B30E0}" destId="{980E57D9-DC94-9740-9146-E0D835658636}" srcOrd="0" destOrd="1" presId="urn:microsoft.com/office/officeart/2005/8/layout/chevron1"/>
    <dgm:cxn modelId="{DAB8F519-872A-C44F-ADAF-A916E0CF1428}" srcId="{CEE9FC1E-FC00-874E-8F8C-EC109F246F4A}" destId="{FA0DC8BA-3411-FA4E-A33D-CC75E0D4CE78}" srcOrd="0" destOrd="0" parTransId="{2EFE6062-1D9D-B148-A4AD-14071970C4D7}" sibTransId="{0E2AAE28-51CD-2F45-9EE4-E7C5ED68600C}"/>
    <dgm:cxn modelId="{6B4BE31A-32FD-CD40-9570-5585FA1C885C}" type="presOf" srcId="{01AA8653-86A2-984E-BECB-1A1D2175674C}" destId="{C53DC4C9-9F4B-B54F-81AB-0E3B58AA1CE0}" srcOrd="0" destOrd="0" presId="urn:microsoft.com/office/officeart/2005/8/layout/chevron1"/>
    <dgm:cxn modelId="{61622222-DE99-B943-A9AC-4928ED2F04EC}" srcId="{88A948CD-94B9-B441-89BD-F9FD568C2600}" destId="{CEE9FC1E-FC00-874E-8F8C-EC109F246F4A}" srcOrd="2" destOrd="0" parTransId="{42B864B9-79AF-A74B-AA12-E9D11B219193}" sibTransId="{83BA18A9-B786-6649-BB4B-95DE170EDE4D}"/>
    <dgm:cxn modelId="{02415524-C79C-0549-8A48-5F0285A63238}" srcId="{CEE9FC1E-FC00-874E-8F8C-EC109F246F4A}" destId="{7EED6F9D-8B99-CE45-A60E-F78C0D750284}" srcOrd="1" destOrd="0" parTransId="{3E045634-A586-0248-A590-E6BD9D322F94}" sibTransId="{72DF3709-1961-EE4D-8103-887E51FDF641}"/>
    <dgm:cxn modelId="{89CE8226-9FCF-AD4C-AAE0-7AEAE065088A}" srcId="{88A948CD-94B9-B441-89BD-F9FD568C2600}" destId="{7A8AD29F-1203-6349-83C3-B7ABF3B5EB7A}" srcOrd="1" destOrd="0" parTransId="{E714530A-C023-6B43-AB0D-01BB2150A2B3}" sibTransId="{C7E1912C-636A-714C-8350-19793CB2BED2}"/>
    <dgm:cxn modelId="{DE5B6F30-4FEC-E84E-A8BA-37A8E06DB44E}" type="presOf" srcId="{5244A2F5-F7F7-2A49-BEEF-860691B78052}" destId="{273319D3-E0FE-B247-89BE-8E8BF11F48D5}" srcOrd="0" destOrd="1" presId="urn:microsoft.com/office/officeart/2005/8/layout/chevron1"/>
    <dgm:cxn modelId="{B774F034-D9D4-0643-8F61-42E2556ED434}" srcId="{01AA8653-86A2-984E-BECB-1A1D2175674C}" destId="{A56F0DAC-987B-7E44-882D-D92E16CC0DCC}" srcOrd="0" destOrd="0" parTransId="{D0804A29-8FCE-DA44-9096-FC7D553FEE2E}" sibTransId="{411035DC-4704-5744-94C1-819F14A695B0}"/>
    <dgm:cxn modelId="{0D6F1E36-1656-EC49-B872-64C7EB61683B}" srcId="{7A8AD29F-1203-6349-83C3-B7ABF3B5EB7A}" destId="{D2178C25-440E-0D42-A099-6CDE3D1B30E0}" srcOrd="1" destOrd="0" parTransId="{72C8C8A2-AA95-114A-892A-A70DE201CD72}" sibTransId="{1BD6BCC7-D1EB-BD45-943B-308B11DE2F18}"/>
    <dgm:cxn modelId="{B7ED7945-495C-544A-BA76-A3FFAB534C78}" type="presOf" srcId="{95FAAF6E-4A57-9547-9B8A-2CEDE891F4EB}" destId="{980E57D9-DC94-9740-9146-E0D835658636}" srcOrd="0" destOrd="2" presId="urn:microsoft.com/office/officeart/2005/8/layout/chevron1"/>
    <dgm:cxn modelId="{38E1DA5B-681F-874B-B149-9966A8DB8935}" srcId="{A56F0DAC-987B-7E44-882D-D92E16CC0DCC}" destId="{5244A2F5-F7F7-2A49-BEEF-860691B78052}" srcOrd="0" destOrd="0" parTransId="{A1ABA9FA-6052-984C-8EAD-A80F6D463633}" sibTransId="{A6547DA3-AD12-A14D-BB22-6DD427AA9B2B}"/>
    <dgm:cxn modelId="{E3EB4D5D-9315-8146-9EF3-5462AFF68C03}" srcId="{01AA8653-86A2-984E-BECB-1A1D2175674C}" destId="{64C45BD4-F37B-3940-9C26-15C4D0A142EB}" srcOrd="1" destOrd="0" parTransId="{FE05C758-E7C1-B541-9EB6-C791F83B8A3F}" sibTransId="{37F8FA52-5C0A-0D45-8412-5E7F70E1D2EE}"/>
    <dgm:cxn modelId="{FC94F55E-B7A0-D646-8A46-9A52D2D455E4}" type="presOf" srcId="{41E0976F-97CE-254F-8BBE-2C7D92442AF4}" destId="{273319D3-E0FE-B247-89BE-8E8BF11F48D5}" srcOrd="0" destOrd="3" presId="urn:microsoft.com/office/officeart/2005/8/layout/chevron1"/>
    <dgm:cxn modelId="{130E6C5F-55B8-2E43-BD86-869222B78ACF}" type="presOf" srcId="{CEE9FC1E-FC00-874E-8F8C-EC109F246F4A}" destId="{8A067D83-EB56-724D-AC9D-1467DB198410}" srcOrd="0" destOrd="0" presId="urn:microsoft.com/office/officeart/2005/8/layout/chevron1"/>
    <dgm:cxn modelId="{807BD260-5F57-BA4D-A9EE-40B9B3234240}" type="presOf" srcId="{7EED6F9D-8B99-CE45-A60E-F78C0D750284}" destId="{2E8405BF-972B-5541-9552-BD96D37FEBD9}" srcOrd="0" destOrd="1" presId="urn:microsoft.com/office/officeart/2005/8/layout/chevron1"/>
    <dgm:cxn modelId="{2922DC69-7DDB-5B4A-BD9C-675AC9732032}" srcId="{7A8AD29F-1203-6349-83C3-B7ABF3B5EB7A}" destId="{95FAAF6E-4A57-9547-9B8A-2CEDE891F4EB}" srcOrd="2" destOrd="0" parTransId="{0C49AD80-704F-A641-A7A6-8CBEC9ACFB4C}" sibTransId="{A6D059CA-0867-364F-A441-7F74D19B79BF}"/>
    <dgm:cxn modelId="{5BFBBC74-170F-604F-920C-1FDEC2AB84ED}" type="presOf" srcId="{88A948CD-94B9-B441-89BD-F9FD568C2600}" destId="{2C09B9C4-5BDF-0D45-A14C-AE64C98EE438}" srcOrd="0" destOrd="0" presId="urn:microsoft.com/office/officeart/2005/8/layout/chevron1"/>
    <dgm:cxn modelId="{0BE17780-1520-EA46-B67B-3AD00C97D82F}" type="presOf" srcId="{7A8AD29F-1203-6349-83C3-B7ABF3B5EB7A}" destId="{04E3EAD4-CCB5-4340-84C6-46CE2736F024}" srcOrd="0" destOrd="0" presId="urn:microsoft.com/office/officeart/2005/8/layout/chevron1"/>
    <dgm:cxn modelId="{AEB08896-25B0-C64E-8ECC-3AEB83D509A5}" type="presOf" srcId="{A56F0DAC-987B-7E44-882D-D92E16CC0DCC}" destId="{273319D3-E0FE-B247-89BE-8E8BF11F48D5}" srcOrd="0" destOrd="0" presId="urn:microsoft.com/office/officeart/2005/8/layout/chevron1"/>
    <dgm:cxn modelId="{F9FCABC4-6B3E-724C-AEB2-64650515FA0D}" srcId="{88A948CD-94B9-B441-89BD-F9FD568C2600}" destId="{01AA8653-86A2-984E-BECB-1A1D2175674C}" srcOrd="0" destOrd="0" parTransId="{A81C213F-D42C-AF4D-8A8B-F2AF732D578F}" sibTransId="{AA739C48-D4F1-0040-885E-67B8B9E847E3}"/>
    <dgm:cxn modelId="{634550CA-B0D0-D74A-9B09-FF4F7F76E128}" type="presOf" srcId="{FA0DC8BA-3411-FA4E-A33D-CC75E0D4CE78}" destId="{2E8405BF-972B-5541-9552-BD96D37FEBD9}" srcOrd="0" destOrd="0" presId="urn:microsoft.com/office/officeart/2005/8/layout/chevron1"/>
    <dgm:cxn modelId="{326FE3F7-3F3B-F44E-ADD9-BC9D5B57BADF}" srcId="{64C45BD4-F37B-3940-9C26-15C4D0A142EB}" destId="{41E0976F-97CE-254F-8BBE-2C7D92442AF4}" srcOrd="0" destOrd="0" parTransId="{6FDA650D-7866-0B4A-9684-9BF4F1CBAE69}" sibTransId="{7D1C2EC6-3AE2-6E44-AC70-58DF456579CD}"/>
    <dgm:cxn modelId="{ACD355FD-DB61-6A48-A2C5-1FC83E98BF14}" srcId="{7A8AD29F-1203-6349-83C3-B7ABF3B5EB7A}" destId="{197F900A-FA21-854E-9965-F41C03897ADB}" srcOrd="0" destOrd="0" parTransId="{306837F2-6966-0748-97D1-FF7A4DF2CF72}" sibTransId="{378B00E6-A7DF-9B4E-A522-453B424C4A1C}"/>
    <dgm:cxn modelId="{15244BAC-B1BF-C84C-990A-B39B5AB4F6EC}" type="presParOf" srcId="{2C09B9C4-5BDF-0D45-A14C-AE64C98EE438}" destId="{B43C33C3-B971-CD43-93D4-45830023EFE6}" srcOrd="0" destOrd="0" presId="urn:microsoft.com/office/officeart/2005/8/layout/chevron1"/>
    <dgm:cxn modelId="{AA333BDE-B003-5941-AFE0-B502403192E2}" type="presParOf" srcId="{B43C33C3-B971-CD43-93D4-45830023EFE6}" destId="{C53DC4C9-9F4B-B54F-81AB-0E3B58AA1CE0}" srcOrd="0" destOrd="0" presId="urn:microsoft.com/office/officeart/2005/8/layout/chevron1"/>
    <dgm:cxn modelId="{DE272E79-BD42-064E-9251-8EEAF20338D6}" type="presParOf" srcId="{B43C33C3-B971-CD43-93D4-45830023EFE6}" destId="{273319D3-E0FE-B247-89BE-8E8BF11F48D5}" srcOrd="1" destOrd="0" presId="urn:microsoft.com/office/officeart/2005/8/layout/chevron1"/>
    <dgm:cxn modelId="{84DB7EE8-A0D9-3240-A52C-98FBC80A4BE6}" type="presParOf" srcId="{2C09B9C4-5BDF-0D45-A14C-AE64C98EE438}" destId="{91224767-4DBE-274A-A1F6-44175AF819FD}" srcOrd="1" destOrd="0" presId="urn:microsoft.com/office/officeart/2005/8/layout/chevron1"/>
    <dgm:cxn modelId="{1DF162E7-F0EE-0648-8332-286BBC6CDB24}" type="presParOf" srcId="{2C09B9C4-5BDF-0D45-A14C-AE64C98EE438}" destId="{ECB5EFBA-4A91-5E46-B292-4ED74CAEF431}" srcOrd="2" destOrd="0" presId="urn:microsoft.com/office/officeart/2005/8/layout/chevron1"/>
    <dgm:cxn modelId="{DB28F55D-0407-6441-B065-52D25E14F8B6}" type="presParOf" srcId="{ECB5EFBA-4A91-5E46-B292-4ED74CAEF431}" destId="{04E3EAD4-CCB5-4340-84C6-46CE2736F024}" srcOrd="0" destOrd="0" presId="urn:microsoft.com/office/officeart/2005/8/layout/chevron1"/>
    <dgm:cxn modelId="{2C0FBDBB-2914-4E40-9E32-CF2B77F098D6}" type="presParOf" srcId="{ECB5EFBA-4A91-5E46-B292-4ED74CAEF431}" destId="{980E57D9-DC94-9740-9146-E0D835658636}" srcOrd="1" destOrd="0" presId="urn:microsoft.com/office/officeart/2005/8/layout/chevron1"/>
    <dgm:cxn modelId="{7D7218F2-CD7C-D74F-B55D-2DB5780647D6}" type="presParOf" srcId="{2C09B9C4-5BDF-0D45-A14C-AE64C98EE438}" destId="{64BD87FB-0AA1-A449-9ED0-A8E7E38B81F4}" srcOrd="3" destOrd="0" presId="urn:microsoft.com/office/officeart/2005/8/layout/chevron1"/>
    <dgm:cxn modelId="{8ACB1C22-027B-784F-A473-895A73293B20}" type="presParOf" srcId="{2C09B9C4-5BDF-0D45-A14C-AE64C98EE438}" destId="{EA06D7BE-4998-EA4A-AA00-855FDF10E8A6}" srcOrd="4" destOrd="0" presId="urn:microsoft.com/office/officeart/2005/8/layout/chevron1"/>
    <dgm:cxn modelId="{28439055-ABA9-5F46-AAE8-9E309CEA0418}" type="presParOf" srcId="{EA06D7BE-4998-EA4A-AA00-855FDF10E8A6}" destId="{8A067D83-EB56-724D-AC9D-1467DB198410}" srcOrd="0" destOrd="0" presId="urn:microsoft.com/office/officeart/2005/8/layout/chevron1"/>
    <dgm:cxn modelId="{E457F1EC-3A68-BD43-882E-00EBF9191BCF}" type="presParOf" srcId="{EA06D7BE-4998-EA4A-AA00-855FDF10E8A6}" destId="{2E8405BF-972B-5541-9552-BD96D37FEBD9}"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528E991F-9EB3-994C-91A6-6E4F7076A2E3}" type="doc">
      <dgm:prSet loTypeId="urn:microsoft.com/office/officeart/2005/8/layout/lProcess2" loCatId="icon" qsTypeId="urn:microsoft.com/office/officeart/2005/8/quickstyle/simple1" qsCatId="simple" csTypeId="urn:microsoft.com/office/officeart/2005/8/colors/colorful3" csCatId="colorful" phldr="1"/>
      <dgm:spPr/>
      <dgm:t>
        <a:bodyPr/>
        <a:lstStyle/>
        <a:p>
          <a:endParaRPr lang="en-US"/>
        </a:p>
      </dgm:t>
    </dgm:pt>
    <dgm:pt modelId="{A403DE5B-82AC-9F41-89EA-3F11756EA45D}">
      <dgm:prSet phldrT="[Text]"/>
      <dgm:spPr/>
      <dgm:t>
        <a:bodyPr/>
        <a:lstStyle/>
        <a:p>
          <a:r>
            <a:rPr lang="en-US" dirty="0"/>
            <a:t>Conclusion</a:t>
          </a:r>
        </a:p>
      </dgm:t>
    </dgm:pt>
    <dgm:pt modelId="{A92F0F52-F2AE-3F43-B040-89E00DC82CE5}" type="parTrans" cxnId="{D2042566-22E9-D64D-BD0E-3D0936D03373}">
      <dgm:prSet/>
      <dgm:spPr/>
      <dgm:t>
        <a:bodyPr/>
        <a:lstStyle/>
        <a:p>
          <a:endParaRPr lang="en-US"/>
        </a:p>
      </dgm:t>
    </dgm:pt>
    <dgm:pt modelId="{A554C6D1-DE13-714A-8F4A-E73911FABF3C}" type="sibTrans" cxnId="{D2042566-22E9-D64D-BD0E-3D0936D03373}">
      <dgm:prSet/>
      <dgm:spPr/>
      <dgm:t>
        <a:bodyPr/>
        <a:lstStyle/>
        <a:p>
          <a:endParaRPr lang="en-US"/>
        </a:p>
      </dgm:t>
    </dgm:pt>
    <dgm:pt modelId="{A432E261-6672-0847-9DEF-35B91DD4BD15}">
      <dgm:prSet phldrT="[Text]"/>
      <dgm:spPr/>
      <dgm:t>
        <a:bodyPr/>
        <a:lstStyle/>
        <a:p>
          <a:r>
            <a:rPr lang="en-US" dirty="0">
              <a:ea typeface="+mn-lt"/>
              <a:cs typeface="+mn-lt"/>
            </a:rPr>
            <a:t>“Attention” can help with the model interpretation</a:t>
          </a:r>
          <a:endParaRPr lang="en-US" dirty="0"/>
        </a:p>
      </dgm:t>
    </dgm:pt>
    <dgm:pt modelId="{C16AB185-1209-A141-A6E1-BB413F38D3F6}" type="parTrans" cxnId="{415DFC6F-B7EA-BD44-8BF3-EAF21F5AB4F4}">
      <dgm:prSet/>
      <dgm:spPr/>
      <dgm:t>
        <a:bodyPr/>
        <a:lstStyle/>
        <a:p>
          <a:endParaRPr lang="en-US"/>
        </a:p>
      </dgm:t>
    </dgm:pt>
    <dgm:pt modelId="{FA14BC55-3C9E-AF46-A48B-03FBF3D953D3}" type="sibTrans" cxnId="{415DFC6F-B7EA-BD44-8BF3-EAF21F5AB4F4}">
      <dgm:prSet/>
      <dgm:spPr/>
      <dgm:t>
        <a:bodyPr/>
        <a:lstStyle/>
        <a:p>
          <a:endParaRPr lang="en-US"/>
        </a:p>
      </dgm:t>
    </dgm:pt>
    <dgm:pt modelId="{7742B001-F5AE-304E-9777-E4C5782A8321}">
      <dgm:prSet/>
      <dgm:spPr/>
      <dgm:t>
        <a:bodyPr/>
        <a:lstStyle/>
        <a:p>
          <a:r>
            <a:rPr lang="en-US" dirty="0">
              <a:ea typeface="+mn-lt"/>
              <a:cs typeface="+mn-lt"/>
            </a:rPr>
            <a:t>Alignments correspond well to human intuition</a:t>
          </a:r>
        </a:p>
      </dgm:t>
    </dgm:pt>
    <dgm:pt modelId="{E3554DC6-AC69-2F47-B46C-80A2B1E33CDC}" type="parTrans" cxnId="{6B17895E-63D6-CE4F-A8AB-4C267DB5D2A4}">
      <dgm:prSet/>
      <dgm:spPr/>
      <dgm:t>
        <a:bodyPr/>
        <a:lstStyle/>
        <a:p>
          <a:endParaRPr lang="en-US"/>
        </a:p>
      </dgm:t>
    </dgm:pt>
    <dgm:pt modelId="{4FF01EEA-091F-BD4B-868B-F3F086A5D684}" type="sibTrans" cxnId="{6B17895E-63D6-CE4F-A8AB-4C267DB5D2A4}">
      <dgm:prSet/>
      <dgm:spPr/>
      <dgm:t>
        <a:bodyPr/>
        <a:lstStyle/>
        <a:p>
          <a:endParaRPr lang="en-US"/>
        </a:p>
      </dgm:t>
    </dgm:pt>
    <dgm:pt modelId="{69F7FFE6-D7D3-5E40-97DF-01EF8BB07383}" type="pres">
      <dgm:prSet presAssocID="{528E991F-9EB3-994C-91A6-6E4F7076A2E3}" presName="theList" presStyleCnt="0">
        <dgm:presLayoutVars>
          <dgm:dir/>
          <dgm:animLvl val="lvl"/>
          <dgm:resizeHandles val="exact"/>
        </dgm:presLayoutVars>
      </dgm:prSet>
      <dgm:spPr/>
    </dgm:pt>
    <dgm:pt modelId="{C3302BD8-EB65-534E-B47A-67E68B301918}" type="pres">
      <dgm:prSet presAssocID="{A403DE5B-82AC-9F41-89EA-3F11756EA45D}" presName="compNode" presStyleCnt="0"/>
      <dgm:spPr/>
    </dgm:pt>
    <dgm:pt modelId="{DC5D1025-2F1B-744C-8470-78E415CD47BF}" type="pres">
      <dgm:prSet presAssocID="{A403DE5B-82AC-9F41-89EA-3F11756EA45D}" presName="aNode" presStyleLbl="bgShp" presStyleIdx="0" presStyleCnt="1"/>
      <dgm:spPr/>
    </dgm:pt>
    <dgm:pt modelId="{9BE894B8-B939-0745-AC6A-88F6117617B5}" type="pres">
      <dgm:prSet presAssocID="{A403DE5B-82AC-9F41-89EA-3F11756EA45D}" presName="textNode" presStyleLbl="bgShp" presStyleIdx="0" presStyleCnt="1"/>
      <dgm:spPr/>
    </dgm:pt>
    <dgm:pt modelId="{2159369E-0EBF-C74A-85FC-30E38C7ABD47}" type="pres">
      <dgm:prSet presAssocID="{A403DE5B-82AC-9F41-89EA-3F11756EA45D}" presName="compChildNode" presStyleCnt="0"/>
      <dgm:spPr/>
    </dgm:pt>
    <dgm:pt modelId="{F3DBA8CA-4661-304F-89F7-2208011FBDBD}" type="pres">
      <dgm:prSet presAssocID="{A403DE5B-82AC-9F41-89EA-3F11756EA45D}" presName="theInnerList" presStyleCnt="0"/>
      <dgm:spPr/>
    </dgm:pt>
    <dgm:pt modelId="{5A02C159-7D7F-4149-8D39-D815BAF536D5}" type="pres">
      <dgm:prSet presAssocID="{7742B001-F5AE-304E-9777-E4C5782A8321}" presName="childNode" presStyleLbl="node1" presStyleIdx="0" presStyleCnt="2">
        <dgm:presLayoutVars>
          <dgm:bulletEnabled val="1"/>
        </dgm:presLayoutVars>
      </dgm:prSet>
      <dgm:spPr/>
    </dgm:pt>
    <dgm:pt modelId="{955E8A01-19F6-E34F-B191-19239CB50012}" type="pres">
      <dgm:prSet presAssocID="{7742B001-F5AE-304E-9777-E4C5782A8321}" presName="aSpace2" presStyleCnt="0"/>
      <dgm:spPr/>
    </dgm:pt>
    <dgm:pt modelId="{9BDC9F9E-A1EF-E742-A36D-B957BC85818B}" type="pres">
      <dgm:prSet presAssocID="{A432E261-6672-0847-9DEF-35B91DD4BD15}" presName="childNode" presStyleLbl="node1" presStyleIdx="1" presStyleCnt="2">
        <dgm:presLayoutVars>
          <dgm:bulletEnabled val="1"/>
        </dgm:presLayoutVars>
      </dgm:prSet>
      <dgm:spPr/>
    </dgm:pt>
  </dgm:ptLst>
  <dgm:cxnLst>
    <dgm:cxn modelId="{EA1D8924-EFED-EA43-8C36-9BDEA84A7B8A}" type="presOf" srcId="{528E991F-9EB3-994C-91A6-6E4F7076A2E3}" destId="{69F7FFE6-D7D3-5E40-97DF-01EF8BB07383}" srcOrd="0" destOrd="0" presId="urn:microsoft.com/office/officeart/2005/8/layout/lProcess2"/>
    <dgm:cxn modelId="{6B17895E-63D6-CE4F-A8AB-4C267DB5D2A4}" srcId="{A403DE5B-82AC-9F41-89EA-3F11756EA45D}" destId="{7742B001-F5AE-304E-9777-E4C5782A8321}" srcOrd="0" destOrd="0" parTransId="{E3554DC6-AC69-2F47-B46C-80A2B1E33CDC}" sibTransId="{4FF01EEA-091F-BD4B-868B-F3F086A5D684}"/>
    <dgm:cxn modelId="{F98D2063-2321-3242-82EE-05CA7DE9D018}" type="presOf" srcId="{A432E261-6672-0847-9DEF-35B91DD4BD15}" destId="{9BDC9F9E-A1EF-E742-A36D-B957BC85818B}" srcOrd="0" destOrd="0" presId="urn:microsoft.com/office/officeart/2005/8/layout/lProcess2"/>
    <dgm:cxn modelId="{D2042566-22E9-D64D-BD0E-3D0936D03373}" srcId="{528E991F-9EB3-994C-91A6-6E4F7076A2E3}" destId="{A403DE5B-82AC-9F41-89EA-3F11756EA45D}" srcOrd="0" destOrd="0" parTransId="{A92F0F52-F2AE-3F43-B040-89E00DC82CE5}" sibTransId="{A554C6D1-DE13-714A-8F4A-E73911FABF3C}"/>
    <dgm:cxn modelId="{415DFC6F-B7EA-BD44-8BF3-EAF21F5AB4F4}" srcId="{A403DE5B-82AC-9F41-89EA-3F11756EA45D}" destId="{A432E261-6672-0847-9DEF-35B91DD4BD15}" srcOrd="1" destOrd="0" parTransId="{C16AB185-1209-A141-A6E1-BB413F38D3F6}" sibTransId="{FA14BC55-3C9E-AF46-A48B-03FBF3D953D3}"/>
    <dgm:cxn modelId="{C4795772-AB9A-CE4F-9944-9E36ADF89BCA}" type="presOf" srcId="{7742B001-F5AE-304E-9777-E4C5782A8321}" destId="{5A02C159-7D7F-4149-8D39-D815BAF536D5}" srcOrd="0" destOrd="0" presId="urn:microsoft.com/office/officeart/2005/8/layout/lProcess2"/>
    <dgm:cxn modelId="{1D151F7D-506E-6B44-9BA8-76DF867CE0C3}" type="presOf" srcId="{A403DE5B-82AC-9F41-89EA-3F11756EA45D}" destId="{9BE894B8-B939-0745-AC6A-88F6117617B5}" srcOrd="1" destOrd="0" presId="urn:microsoft.com/office/officeart/2005/8/layout/lProcess2"/>
    <dgm:cxn modelId="{4FEAFFF6-2265-CF49-BCAF-B3CB0EB39F8A}" type="presOf" srcId="{A403DE5B-82AC-9F41-89EA-3F11756EA45D}" destId="{DC5D1025-2F1B-744C-8470-78E415CD47BF}" srcOrd="0" destOrd="0" presId="urn:microsoft.com/office/officeart/2005/8/layout/lProcess2"/>
    <dgm:cxn modelId="{0940979E-EDFA-3847-BACB-60E4832966C9}" type="presParOf" srcId="{69F7FFE6-D7D3-5E40-97DF-01EF8BB07383}" destId="{C3302BD8-EB65-534E-B47A-67E68B301918}" srcOrd="0" destOrd="0" presId="urn:microsoft.com/office/officeart/2005/8/layout/lProcess2"/>
    <dgm:cxn modelId="{DB38BFA3-E26E-774E-B18B-F019D3BC3BAA}" type="presParOf" srcId="{C3302BD8-EB65-534E-B47A-67E68B301918}" destId="{DC5D1025-2F1B-744C-8470-78E415CD47BF}" srcOrd="0" destOrd="0" presId="urn:microsoft.com/office/officeart/2005/8/layout/lProcess2"/>
    <dgm:cxn modelId="{810163BC-364F-284F-90BD-30FF1A19E15F}" type="presParOf" srcId="{C3302BD8-EB65-534E-B47A-67E68B301918}" destId="{9BE894B8-B939-0745-AC6A-88F6117617B5}" srcOrd="1" destOrd="0" presId="urn:microsoft.com/office/officeart/2005/8/layout/lProcess2"/>
    <dgm:cxn modelId="{028C4E69-5181-C645-A04D-2E98846AECFD}" type="presParOf" srcId="{C3302BD8-EB65-534E-B47A-67E68B301918}" destId="{2159369E-0EBF-C74A-85FC-30E38C7ABD47}" srcOrd="2" destOrd="0" presId="urn:microsoft.com/office/officeart/2005/8/layout/lProcess2"/>
    <dgm:cxn modelId="{27EDF0AC-65B4-624B-8303-D11CA2E70000}" type="presParOf" srcId="{2159369E-0EBF-C74A-85FC-30E38C7ABD47}" destId="{F3DBA8CA-4661-304F-89F7-2208011FBDBD}" srcOrd="0" destOrd="0" presId="urn:microsoft.com/office/officeart/2005/8/layout/lProcess2"/>
    <dgm:cxn modelId="{F668626E-AD47-864A-A3CD-98B55E748F22}" type="presParOf" srcId="{F3DBA8CA-4661-304F-89F7-2208011FBDBD}" destId="{5A02C159-7D7F-4149-8D39-D815BAF536D5}" srcOrd="0" destOrd="0" presId="urn:microsoft.com/office/officeart/2005/8/layout/lProcess2"/>
    <dgm:cxn modelId="{1519F648-27CF-4341-A29D-351596C65F9B}" type="presParOf" srcId="{F3DBA8CA-4661-304F-89F7-2208011FBDBD}" destId="{955E8A01-19F6-E34F-B191-19239CB50012}" srcOrd="1" destOrd="0" presId="urn:microsoft.com/office/officeart/2005/8/layout/lProcess2"/>
    <dgm:cxn modelId="{CE75CE0A-141C-6E43-B5E7-56CAF68913D8}" type="presParOf" srcId="{F3DBA8CA-4661-304F-89F7-2208011FBDBD}" destId="{9BDC9F9E-A1EF-E742-A36D-B957BC85818B}"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528E991F-9EB3-994C-91A6-6E4F7076A2E3}" type="doc">
      <dgm:prSet loTypeId="urn:microsoft.com/office/officeart/2005/8/layout/lProcess2" loCatId="icon" qsTypeId="urn:microsoft.com/office/officeart/2005/8/quickstyle/simple1" qsCatId="simple" csTypeId="urn:microsoft.com/office/officeart/2005/8/colors/colorful2" csCatId="colorful" phldr="1"/>
      <dgm:spPr/>
      <dgm:t>
        <a:bodyPr/>
        <a:lstStyle/>
        <a:p>
          <a:endParaRPr lang="en-US"/>
        </a:p>
      </dgm:t>
    </dgm:pt>
    <dgm:pt modelId="{A403DE5B-82AC-9F41-89EA-3F11756EA45D}">
      <dgm:prSet phldrT="[Text]"/>
      <dgm:spPr/>
      <dgm:t>
        <a:bodyPr/>
        <a:lstStyle/>
        <a:p>
          <a:r>
            <a:rPr lang="en-US" dirty="0"/>
            <a:t>Future</a:t>
          </a:r>
        </a:p>
      </dgm:t>
    </dgm:pt>
    <dgm:pt modelId="{A92F0F52-F2AE-3F43-B040-89E00DC82CE5}" type="parTrans" cxnId="{D2042566-22E9-D64D-BD0E-3D0936D03373}">
      <dgm:prSet/>
      <dgm:spPr/>
      <dgm:t>
        <a:bodyPr/>
        <a:lstStyle/>
        <a:p>
          <a:endParaRPr lang="en-US"/>
        </a:p>
      </dgm:t>
    </dgm:pt>
    <dgm:pt modelId="{A554C6D1-DE13-714A-8F4A-E73911FABF3C}" type="sibTrans" cxnId="{D2042566-22E9-D64D-BD0E-3D0936D03373}">
      <dgm:prSet/>
      <dgm:spPr/>
      <dgm:t>
        <a:bodyPr/>
        <a:lstStyle/>
        <a:p>
          <a:endParaRPr lang="en-US"/>
        </a:p>
      </dgm:t>
    </dgm:pt>
    <dgm:pt modelId="{A432E261-6672-0847-9DEF-35B91DD4BD15}">
      <dgm:prSet phldrT="[Text]"/>
      <dgm:spPr/>
      <dgm:t>
        <a:bodyPr/>
        <a:lstStyle/>
        <a:p>
          <a:r>
            <a:rPr lang="en-US" dirty="0">
              <a:ea typeface="+mn-lt"/>
              <a:cs typeface="+mn-lt"/>
            </a:rPr>
            <a:t>Transformers</a:t>
          </a:r>
          <a:endParaRPr lang="en-US" dirty="0"/>
        </a:p>
      </dgm:t>
    </dgm:pt>
    <dgm:pt modelId="{C16AB185-1209-A141-A6E1-BB413F38D3F6}" type="parTrans" cxnId="{415DFC6F-B7EA-BD44-8BF3-EAF21F5AB4F4}">
      <dgm:prSet/>
      <dgm:spPr/>
      <dgm:t>
        <a:bodyPr/>
        <a:lstStyle/>
        <a:p>
          <a:endParaRPr lang="en-US"/>
        </a:p>
      </dgm:t>
    </dgm:pt>
    <dgm:pt modelId="{FA14BC55-3C9E-AF46-A48B-03FBF3D953D3}" type="sibTrans" cxnId="{415DFC6F-B7EA-BD44-8BF3-EAF21F5AB4F4}">
      <dgm:prSet/>
      <dgm:spPr/>
      <dgm:t>
        <a:bodyPr/>
        <a:lstStyle/>
        <a:p>
          <a:endParaRPr lang="en-US"/>
        </a:p>
      </dgm:t>
    </dgm:pt>
    <dgm:pt modelId="{7742B001-F5AE-304E-9777-E4C5782A8321}">
      <dgm:prSet/>
      <dgm:spPr/>
      <dgm:t>
        <a:bodyPr/>
        <a:lstStyle/>
        <a:p>
          <a:r>
            <a:rPr lang="en-US" dirty="0">
              <a:ea typeface="+mn-lt"/>
              <a:cs typeface="+mn-lt"/>
            </a:rPr>
            <a:t>Can we replace CNNs and LSTMs with Transformers?</a:t>
          </a:r>
        </a:p>
      </dgm:t>
    </dgm:pt>
    <dgm:pt modelId="{E3554DC6-AC69-2F47-B46C-80A2B1E33CDC}" type="parTrans" cxnId="{6B17895E-63D6-CE4F-A8AB-4C267DB5D2A4}">
      <dgm:prSet/>
      <dgm:spPr/>
      <dgm:t>
        <a:bodyPr/>
        <a:lstStyle/>
        <a:p>
          <a:endParaRPr lang="en-US"/>
        </a:p>
      </dgm:t>
    </dgm:pt>
    <dgm:pt modelId="{4FF01EEA-091F-BD4B-868B-F3F086A5D684}" type="sibTrans" cxnId="{6B17895E-63D6-CE4F-A8AB-4C267DB5D2A4}">
      <dgm:prSet/>
      <dgm:spPr/>
      <dgm:t>
        <a:bodyPr/>
        <a:lstStyle/>
        <a:p>
          <a:endParaRPr lang="en-US"/>
        </a:p>
      </dgm:t>
    </dgm:pt>
    <dgm:pt modelId="{69F7FFE6-D7D3-5E40-97DF-01EF8BB07383}" type="pres">
      <dgm:prSet presAssocID="{528E991F-9EB3-994C-91A6-6E4F7076A2E3}" presName="theList" presStyleCnt="0">
        <dgm:presLayoutVars>
          <dgm:dir/>
          <dgm:animLvl val="lvl"/>
          <dgm:resizeHandles val="exact"/>
        </dgm:presLayoutVars>
      </dgm:prSet>
      <dgm:spPr/>
    </dgm:pt>
    <dgm:pt modelId="{C3302BD8-EB65-534E-B47A-67E68B301918}" type="pres">
      <dgm:prSet presAssocID="{A403DE5B-82AC-9F41-89EA-3F11756EA45D}" presName="compNode" presStyleCnt="0"/>
      <dgm:spPr/>
    </dgm:pt>
    <dgm:pt modelId="{DC5D1025-2F1B-744C-8470-78E415CD47BF}" type="pres">
      <dgm:prSet presAssocID="{A403DE5B-82AC-9F41-89EA-3F11756EA45D}" presName="aNode" presStyleLbl="bgShp" presStyleIdx="0" presStyleCnt="1"/>
      <dgm:spPr/>
    </dgm:pt>
    <dgm:pt modelId="{9BE894B8-B939-0745-AC6A-88F6117617B5}" type="pres">
      <dgm:prSet presAssocID="{A403DE5B-82AC-9F41-89EA-3F11756EA45D}" presName="textNode" presStyleLbl="bgShp" presStyleIdx="0" presStyleCnt="1"/>
      <dgm:spPr/>
    </dgm:pt>
    <dgm:pt modelId="{2159369E-0EBF-C74A-85FC-30E38C7ABD47}" type="pres">
      <dgm:prSet presAssocID="{A403DE5B-82AC-9F41-89EA-3F11756EA45D}" presName="compChildNode" presStyleCnt="0"/>
      <dgm:spPr/>
    </dgm:pt>
    <dgm:pt modelId="{F3DBA8CA-4661-304F-89F7-2208011FBDBD}" type="pres">
      <dgm:prSet presAssocID="{A403DE5B-82AC-9F41-89EA-3F11756EA45D}" presName="theInnerList" presStyleCnt="0"/>
      <dgm:spPr/>
    </dgm:pt>
    <dgm:pt modelId="{9BDC9F9E-A1EF-E742-A36D-B957BC85818B}" type="pres">
      <dgm:prSet presAssocID="{A432E261-6672-0847-9DEF-35B91DD4BD15}" presName="childNode" presStyleLbl="node1" presStyleIdx="0" presStyleCnt="2">
        <dgm:presLayoutVars>
          <dgm:bulletEnabled val="1"/>
        </dgm:presLayoutVars>
      </dgm:prSet>
      <dgm:spPr/>
    </dgm:pt>
    <dgm:pt modelId="{B3520476-2189-D34F-8DBC-FFA9AB472DBD}" type="pres">
      <dgm:prSet presAssocID="{A432E261-6672-0847-9DEF-35B91DD4BD15}" presName="aSpace2" presStyleCnt="0"/>
      <dgm:spPr/>
    </dgm:pt>
    <dgm:pt modelId="{5A02C159-7D7F-4149-8D39-D815BAF536D5}" type="pres">
      <dgm:prSet presAssocID="{7742B001-F5AE-304E-9777-E4C5782A8321}" presName="childNode" presStyleLbl="node1" presStyleIdx="1" presStyleCnt="2">
        <dgm:presLayoutVars>
          <dgm:bulletEnabled val="1"/>
        </dgm:presLayoutVars>
      </dgm:prSet>
      <dgm:spPr/>
    </dgm:pt>
  </dgm:ptLst>
  <dgm:cxnLst>
    <dgm:cxn modelId="{2B912824-B7FD-7547-B030-7E0FB4CE8D70}" type="presOf" srcId="{7742B001-F5AE-304E-9777-E4C5782A8321}" destId="{5A02C159-7D7F-4149-8D39-D815BAF536D5}" srcOrd="0" destOrd="0" presId="urn:microsoft.com/office/officeart/2005/8/layout/lProcess2"/>
    <dgm:cxn modelId="{EA1D8924-EFED-EA43-8C36-9BDEA84A7B8A}" type="presOf" srcId="{528E991F-9EB3-994C-91A6-6E4F7076A2E3}" destId="{69F7FFE6-D7D3-5E40-97DF-01EF8BB07383}" srcOrd="0" destOrd="0" presId="urn:microsoft.com/office/officeart/2005/8/layout/lProcess2"/>
    <dgm:cxn modelId="{6B17895E-63D6-CE4F-A8AB-4C267DB5D2A4}" srcId="{A403DE5B-82AC-9F41-89EA-3F11756EA45D}" destId="{7742B001-F5AE-304E-9777-E4C5782A8321}" srcOrd="1" destOrd="0" parTransId="{E3554DC6-AC69-2F47-B46C-80A2B1E33CDC}" sibTransId="{4FF01EEA-091F-BD4B-868B-F3F086A5D684}"/>
    <dgm:cxn modelId="{D2042566-22E9-D64D-BD0E-3D0936D03373}" srcId="{528E991F-9EB3-994C-91A6-6E4F7076A2E3}" destId="{A403DE5B-82AC-9F41-89EA-3F11756EA45D}" srcOrd="0" destOrd="0" parTransId="{A92F0F52-F2AE-3F43-B040-89E00DC82CE5}" sibTransId="{A554C6D1-DE13-714A-8F4A-E73911FABF3C}"/>
    <dgm:cxn modelId="{415DFC6F-B7EA-BD44-8BF3-EAF21F5AB4F4}" srcId="{A403DE5B-82AC-9F41-89EA-3F11756EA45D}" destId="{A432E261-6672-0847-9DEF-35B91DD4BD15}" srcOrd="0" destOrd="0" parTransId="{C16AB185-1209-A141-A6E1-BB413F38D3F6}" sibTransId="{FA14BC55-3C9E-AF46-A48B-03FBF3D953D3}"/>
    <dgm:cxn modelId="{4E61D575-2C0C-E04A-9743-13518FEE0C19}" type="presOf" srcId="{A432E261-6672-0847-9DEF-35B91DD4BD15}" destId="{9BDC9F9E-A1EF-E742-A36D-B957BC85818B}" srcOrd="0" destOrd="0" presId="urn:microsoft.com/office/officeart/2005/8/layout/lProcess2"/>
    <dgm:cxn modelId="{FEA322D4-7B0E-F64E-9B44-7E68C6C70AFE}" type="presOf" srcId="{A403DE5B-82AC-9F41-89EA-3F11756EA45D}" destId="{9BE894B8-B939-0745-AC6A-88F6117617B5}" srcOrd="1" destOrd="0" presId="urn:microsoft.com/office/officeart/2005/8/layout/lProcess2"/>
    <dgm:cxn modelId="{849B5EE3-A059-E94E-B0D0-05320DFCE485}" type="presOf" srcId="{A403DE5B-82AC-9F41-89EA-3F11756EA45D}" destId="{DC5D1025-2F1B-744C-8470-78E415CD47BF}" srcOrd="0" destOrd="0" presId="urn:microsoft.com/office/officeart/2005/8/layout/lProcess2"/>
    <dgm:cxn modelId="{ED55DC69-1F65-F54C-A6A6-1F1591A7058B}" type="presParOf" srcId="{69F7FFE6-D7D3-5E40-97DF-01EF8BB07383}" destId="{C3302BD8-EB65-534E-B47A-67E68B301918}" srcOrd="0" destOrd="0" presId="urn:microsoft.com/office/officeart/2005/8/layout/lProcess2"/>
    <dgm:cxn modelId="{D27BA5EE-CB9D-E24A-A3D1-5B652299283C}" type="presParOf" srcId="{C3302BD8-EB65-534E-B47A-67E68B301918}" destId="{DC5D1025-2F1B-744C-8470-78E415CD47BF}" srcOrd="0" destOrd="0" presId="urn:microsoft.com/office/officeart/2005/8/layout/lProcess2"/>
    <dgm:cxn modelId="{BF0D40CA-46AD-794F-9E58-5A8E949AD1AE}" type="presParOf" srcId="{C3302BD8-EB65-534E-B47A-67E68B301918}" destId="{9BE894B8-B939-0745-AC6A-88F6117617B5}" srcOrd="1" destOrd="0" presId="urn:microsoft.com/office/officeart/2005/8/layout/lProcess2"/>
    <dgm:cxn modelId="{48949319-1FB2-E54C-B627-9EED5624FE33}" type="presParOf" srcId="{C3302BD8-EB65-534E-B47A-67E68B301918}" destId="{2159369E-0EBF-C74A-85FC-30E38C7ABD47}" srcOrd="2" destOrd="0" presId="urn:microsoft.com/office/officeart/2005/8/layout/lProcess2"/>
    <dgm:cxn modelId="{AE7E2BF4-A12A-2B4E-96FF-41C480E2418C}" type="presParOf" srcId="{2159369E-0EBF-C74A-85FC-30E38C7ABD47}" destId="{F3DBA8CA-4661-304F-89F7-2208011FBDBD}" srcOrd="0" destOrd="0" presId="urn:microsoft.com/office/officeart/2005/8/layout/lProcess2"/>
    <dgm:cxn modelId="{DB5B07FD-624C-214C-87CA-A45644E068FC}" type="presParOf" srcId="{F3DBA8CA-4661-304F-89F7-2208011FBDBD}" destId="{9BDC9F9E-A1EF-E742-A36D-B957BC85818B}" srcOrd="0" destOrd="0" presId="urn:microsoft.com/office/officeart/2005/8/layout/lProcess2"/>
    <dgm:cxn modelId="{1CAC2B46-7B14-BA4B-9F0C-429F8A4B4E73}" type="presParOf" srcId="{F3DBA8CA-4661-304F-89F7-2208011FBDBD}" destId="{B3520476-2189-D34F-8DBC-FFA9AB472DBD}" srcOrd="1" destOrd="0" presId="urn:microsoft.com/office/officeart/2005/8/layout/lProcess2"/>
    <dgm:cxn modelId="{2AC916C4-2F9D-D54C-8EA4-0C0EB83C68C8}" type="presParOf" srcId="{F3DBA8CA-4661-304F-89F7-2208011FBDBD}" destId="{5A02C159-7D7F-4149-8D39-D815BAF536D5}" srcOrd="2" destOrd="0" presId="urn:microsoft.com/office/officeart/2005/8/layout/l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32612EA4-FDB3-9745-A22D-23ED24DCCA26}" type="doc">
      <dgm:prSet loTypeId="urn:microsoft.com/office/officeart/2005/8/layout/StepDownProcess" loCatId="" qsTypeId="urn:microsoft.com/office/officeart/2005/8/quickstyle/simple1" qsCatId="simple" csTypeId="urn:microsoft.com/office/officeart/2005/8/colors/colorful3" csCatId="colorful" phldr="1"/>
      <dgm:spPr/>
    </dgm:pt>
    <dgm:pt modelId="{51B06599-20B8-7A48-93FF-967DCFEE3155}">
      <dgm:prSet phldrT="[Text]"/>
      <dgm:spPr/>
      <dgm:t>
        <a:bodyPr/>
        <a:lstStyle/>
        <a:p>
          <a:r>
            <a:rPr lang="en-US" dirty="0"/>
            <a:t>FFNN</a:t>
          </a:r>
        </a:p>
      </dgm:t>
    </dgm:pt>
    <dgm:pt modelId="{52D0D5CA-09AE-FE48-A141-38FE732FF92A}" type="parTrans" cxnId="{BE9BC7A9-B944-084C-9C03-DA7744E447FC}">
      <dgm:prSet/>
      <dgm:spPr/>
      <dgm:t>
        <a:bodyPr/>
        <a:lstStyle/>
        <a:p>
          <a:endParaRPr lang="en-US"/>
        </a:p>
      </dgm:t>
    </dgm:pt>
    <dgm:pt modelId="{4908F995-2609-634B-A7B6-CB1D826C4B78}" type="sibTrans" cxnId="{BE9BC7A9-B944-084C-9C03-DA7744E447FC}">
      <dgm:prSet/>
      <dgm:spPr/>
      <dgm:t>
        <a:bodyPr/>
        <a:lstStyle/>
        <a:p>
          <a:endParaRPr lang="en-US"/>
        </a:p>
      </dgm:t>
    </dgm:pt>
    <dgm:pt modelId="{819167CF-07C1-3142-AE70-EE4F7893E26C}">
      <dgm:prSet phldrT="[Text]"/>
      <dgm:spPr/>
      <dgm:t>
        <a:bodyPr/>
        <a:lstStyle/>
        <a:p>
          <a:r>
            <a:rPr lang="en-US" dirty="0"/>
            <a:t>RNN (LSTM/Bi-LSTM)</a:t>
          </a:r>
        </a:p>
      </dgm:t>
    </dgm:pt>
    <dgm:pt modelId="{8DCEADAD-31A1-B948-A95C-392B56516523}" type="parTrans" cxnId="{3B8E0E21-462C-EF41-9EE0-3128EA4D9417}">
      <dgm:prSet/>
      <dgm:spPr/>
      <dgm:t>
        <a:bodyPr/>
        <a:lstStyle/>
        <a:p>
          <a:endParaRPr lang="en-US"/>
        </a:p>
      </dgm:t>
    </dgm:pt>
    <dgm:pt modelId="{24415DBB-2242-4140-BFF7-D6441298BBBD}" type="sibTrans" cxnId="{3B8E0E21-462C-EF41-9EE0-3128EA4D9417}">
      <dgm:prSet/>
      <dgm:spPr/>
      <dgm:t>
        <a:bodyPr/>
        <a:lstStyle/>
        <a:p>
          <a:endParaRPr lang="en-US"/>
        </a:p>
      </dgm:t>
    </dgm:pt>
    <dgm:pt modelId="{B2562C72-AC4E-FF44-A4F5-3456786C0555}">
      <dgm:prSet phldrT="[Text]"/>
      <dgm:spPr/>
      <dgm:t>
        <a:bodyPr/>
        <a:lstStyle/>
        <a:p>
          <a:r>
            <a:rPr lang="en-US" dirty="0"/>
            <a:t>LSTM with Attention</a:t>
          </a:r>
        </a:p>
      </dgm:t>
    </dgm:pt>
    <dgm:pt modelId="{A3EB06A6-FC34-C748-8748-F5479A10E50C}" type="parTrans" cxnId="{00726571-63A4-9744-A941-12B125126CCE}">
      <dgm:prSet/>
      <dgm:spPr/>
      <dgm:t>
        <a:bodyPr/>
        <a:lstStyle/>
        <a:p>
          <a:endParaRPr lang="en-US"/>
        </a:p>
      </dgm:t>
    </dgm:pt>
    <dgm:pt modelId="{5B5E70C9-15C0-5345-AB40-8B99798DB184}" type="sibTrans" cxnId="{00726571-63A4-9744-A941-12B125126CCE}">
      <dgm:prSet/>
      <dgm:spPr/>
      <dgm:t>
        <a:bodyPr/>
        <a:lstStyle/>
        <a:p>
          <a:endParaRPr lang="en-US"/>
        </a:p>
      </dgm:t>
    </dgm:pt>
    <dgm:pt modelId="{EEB8EE2A-A71F-9348-9620-8478FABE0C20}">
      <dgm:prSet phldrT="[Text]"/>
      <dgm:spPr/>
      <dgm:t>
        <a:bodyPr/>
        <a:lstStyle/>
        <a:p>
          <a:r>
            <a:rPr lang="en-US" dirty="0"/>
            <a:t>Transformer</a:t>
          </a:r>
        </a:p>
      </dgm:t>
    </dgm:pt>
    <dgm:pt modelId="{B77B300F-E9A4-6844-AE21-7FCCCC7BE17B}" type="parTrans" cxnId="{5F64DEA0-6F39-D745-8069-8367478A1C1E}">
      <dgm:prSet/>
      <dgm:spPr/>
      <dgm:t>
        <a:bodyPr/>
        <a:lstStyle/>
        <a:p>
          <a:endParaRPr lang="en-US"/>
        </a:p>
      </dgm:t>
    </dgm:pt>
    <dgm:pt modelId="{DE15D1AF-4F8E-9448-9E10-330B3E176E6C}" type="sibTrans" cxnId="{5F64DEA0-6F39-D745-8069-8367478A1C1E}">
      <dgm:prSet/>
      <dgm:spPr/>
      <dgm:t>
        <a:bodyPr/>
        <a:lstStyle/>
        <a:p>
          <a:endParaRPr lang="en-US"/>
        </a:p>
      </dgm:t>
    </dgm:pt>
    <dgm:pt modelId="{7F5C284E-2F97-5F4A-A46C-0CF2E2D544FB}" type="pres">
      <dgm:prSet presAssocID="{32612EA4-FDB3-9745-A22D-23ED24DCCA26}" presName="rootnode" presStyleCnt="0">
        <dgm:presLayoutVars>
          <dgm:chMax/>
          <dgm:chPref/>
          <dgm:dir/>
          <dgm:animLvl val="lvl"/>
        </dgm:presLayoutVars>
      </dgm:prSet>
      <dgm:spPr/>
    </dgm:pt>
    <dgm:pt modelId="{1C6C10FE-CD3D-724F-857A-08858CF4FB4E}" type="pres">
      <dgm:prSet presAssocID="{51B06599-20B8-7A48-93FF-967DCFEE3155}" presName="composite" presStyleCnt="0"/>
      <dgm:spPr/>
    </dgm:pt>
    <dgm:pt modelId="{5261D068-67B8-C74A-A344-9355074F77E5}" type="pres">
      <dgm:prSet presAssocID="{51B06599-20B8-7A48-93FF-967DCFEE3155}" presName="bentUpArrow1" presStyleLbl="alignImgPlace1" presStyleIdx="0" presStyleCnt="3"/>
      <dgm:spPr/>
    </dgm:pt>
    <dgm:pt modelId="{529DCA9B-AD1D-A540-8057-2DAB2371D10F}" type="pres">
      <dgm:prSet presAssocID="{51B06599-20B8-7A48-93FF-967DCFEE3155}" presName="ParentText" presStyleLbl="node1" presStyleIdx="0" presStyleCnt="4">
        <dgm:presLayoutVars>
          <dgm:chMax val="1"/>
          <dgm:chPref val="1"/>
          <dgm:bulletEnabled val="1"/>
        </dgm:presLayoutVars>
      </dgm:prSet>
      <dgm:spPr/>
    </dgm:pt>
    <dgm:pt modelId="{DB87C0C0-EDF1-1F48-B0D9-561EA66DAABE}" type="pres">
      <dgm:prSet presAssocID="{51B06599-20B8-7A48-93FF-967DCFEE3155}" presName="ChildText" presStyleLbl="revTx" presStyleIdx="0" presStyleCnt="3">
        <dgm:presLayoutVars>
          <dgm:chMax val="0"/>
          <dgm:chPref val="0"/>
          <dgm:bulletEnabled val="1"/>
        </dgm:presLayoutVars>
      </dgm:prSet>
      <dgm:spPr/>
    </dgm:pt>
    <dgm:pt modelId="{E9039D12-A781-304C-8085-7D28F72937BC}" type="pres">
      <dgm:prSet presAssocID="{4908F995-2609-634B-A7B6-CB1D826C4B78}" presName="sibTrans" presStyleCnt="0"/>
      <dgm:spPr/>
    </dgm:pt>
    <dgm:pt modelId="{8EFA2E47-ED03-5A41-A64E-1B7D12ECA52C}" type="pres">
      <dgm:prSet presAssocID="{819167CF-07C1-3142-AE70-EE4F7893E26C}" presName="composite" presStyleCnt="0"/>
      <dgm:spPr/>
    </dgm:pt>
    <dgm:pt modelId="{7B29A144-2B2E-E441-9B48-68215E376661}" type="pres">
      <dgm:prSet presAssocID="{819167CF-07C1-3142-AE70-EE4F7893E26C}" presName="bentUpArrow1" presStyleLbl="alignImgPlace1" presStyleIdx="1" presStyleCnt="3"/>
      <dgm:spPr/>
    </dgm:pt>
    <dgm:pt modelId="{5C5D1499-8512-7C48-97EB-9F529ACEF2FE}" type="pres">
      <dgm:prSet presAssocID="{819167CF-07C1-3142-AE70-EE4F7893E26C}" presName="ParentText" presStyleLbl="node1" presStyleIdx="1" presStyleCnt="4">
        <dgm:presLayoutVars>
          <dgm:chMax val="1"/>
          <dgm:chPref val="1"/>
          <dgm:bulletEnabled val="1"/>
        </dgm:presLayoutVars>
      </dgm:prSet>
      <dgm:spPr/>
    </dgm:pt>
    <dgm:pt modelId="{20A9CE6B-1C5C-EE46-A355-1F7E32BCAC57}" type="pres">
      <dgm:prSet presAssocID="{819167CF-07C1-3142-AE70-EE4F7893E26C}" presName="ChildText" presStyleLbl="revTx" presStyleIdx="1" presStyleCnt="3">
        <dgm:presLayoutVars>
          <dgm:chMax val="0"/>
          <dgm:chPref val="0"/>
          <dgm:bulletEnabled val="1"/>
        </dgm:presLayoutVars>
      </dgm:prSet>
      <dgm:spPr/>
    </dgm:pt>
    <dgm:pt modelId="{227C2098-BF5F-D141-BBE8-38EEA57D6A5D}" type="pres">
      <dgm:prSet presAssocID="{24415DBB-2242-4140-BFF7-D6441298BBBD}" presName="sibTrans" presStyleCnt="0"/>
      <dgm:spPr/>
    </dgm:pt>
    <dgm:pt modelId="{E4FEBD7C-0348-B74F-8189-BBD18C86EA9B}" type="pres">
      <dgm:prSet presAssocID="{B2562C72-AC4E-FF44-A4F5-3456786C0555}" presName="composite" presStyleCnt="0"/>
      <dgm:spPr/>
    </dgm:pt>
    <dgm:pt modelId="{641F2646-4534-6942-851A-6C97737B6075}" type="pres">
      <dgm:prSet presAssocID="{B2562C72-AC4E-FF44-A4F5-3456786C0555}" presName="bentUpArrow1" presStyleLbl="alignImgPlace1" presStyleIdx="2" presStyleCnt="3"/>
      <dgm:spPr/>
    </dgm:pt>
    <dgm:pt modelId="{00BEC498-E22F-9944-9918-C5DCA48DE2EA}" type="pres">
      <dgm:prSet presAssocID="{B2562C72-AC4E-FF44-A4F5-3456786C0555}" presName="ParentText" presStyleLbl="node1" presStyleIdx="2" presStyleCnt="4">
        <dgm:presLayoutVars>
          <dgm:chMax val="1"/>
          <dgm:chPref val="1"/>
          <dgm:bulletEnabled val="1"/>
        </dgm:presLayoutVars>
      </dgm:prSet>
      <dgm:spPr/>
    </dgm:pt>
    <dgm:pt modelId="{CC314172-C15F-5946-99C3-3593B5296D42}" type="pres">
      <dgm:prSet presAssocID="{B2562C72-AC4E-FF44-A4F5-3456786C0555}" presName="ChildText" presStyleLbl="revTx" presStyleIdx="2" presStyleCnt="3">
        <dgm:presLayoutVars>
          <dgm:chMax val="0"/>
          <dgm:chPref val="0"/>
          <dgm:bulletEnabled val="1"/>
        </dgm:presLayoutVars>
      </dgm:prSet>
      <dgm:spPr/>
    </dgm:pt>
    <dgm:pt modelId="{EC31DD51-D6EF-324C-8E14-AA3D16E74CD1}" type="pres">
      <dgm:prSet presAssocID="{5B5E70C9-15C0-5345-AB40-8B99798DB184}" presName="sibTrans" presStyleCnt="0"/>
      <dgm:spPr/>
    </dgm:pt>
    <dgm:pt modelId="{E440AEAB-0992-D948-B101-85335342CCAC}" type="pres">
      <dgm:prSet presAssocID="{EEB8EE2A-A71F-9348-9620-8478FABE0C20}" presName="composite" presStyleCnt="0"/>
      <dgm:spPr/>
    </dgm:pt>
    <dgm:pt modelId="{A474FB5C-A407-954A-AB65-B3BA2C74CB7F}" type="pres">
      <dgm:prSet presAssocID="{EEB8EE2A-A71F-9348-9620-8478FABE0C20}" presName="ParentText" presStyleLbl="node1" presStyleIdx="3" presStyleCnt="4">
        <dgm:presLayoutVars>
          <dgm:chMax val="1"/>
          <dgm:chPref val="1"/>
          <dgm:bulletEnabled val="1"/>
        </dgm:presLayoutVars>
      </dgm:prSet>
      <dgm:spPr/>
    </dgm:pt>
  </dgm:ptLst>
  <dgm:cxnLst>
    <dgm:cxn modelId="{ECF41B1A-A9FB-6C4E-B302-B2F3C5C93B58}" type="presOf" srcId="{32612EA4-FDB3-9745-A22D-23ED24DCCA26}" destId="{7F5C284E-2F97-5F4A-A46C-0CF2E2D544FB}" srcOrd="0" destOrd="0" presId="urn:microsoft.com/office/officeart/2005/8/layout/StepDownProcess"/>
    <dgm:cxn modelId="{3B8E0E21-462C-EF41-9EE0-3128EA4D9417}" srcId="{32612EA4-FDB3-9745-A22D-23ED24DCCA26}" destId="{819167CF-07C1-3142-AE70-EE4F7893E26C}" srcOrd="1" destOrd="0" parTransId="{8DCEADAD-31A1-B948-A95C-392B56516523}" sibTransId="{24415DBB-2242-4140-BFF7-D6441298BBBD}"/>
    <dgm:cxn modelId="{C42FB32C-A955-174E-8CDC-C31ABE573F88}" type="presOf" srcId="{51B06599-20B8-7A48-93FF-967DCFEE3155}" destId="{529DCA9B-AD1D-A540-8057-2DAB2371D10F}" srcOrd="0" destOrd="0" presId="urn:microsoft.com/office/officeart/2005/8/layout/StepDownProcess"/>
    <dgm:cxn modelId="{218EBF64-35DE-5347-84BF-2F5A19D1C9DE}" type="presOf" srcId="{B2562C72-AC4E-FF44-A4F5-3456786C0555}" destId="{00BEC498-E22F-9944-9918-C5DCA48DE2EA}" srcOrd="0" destOrd="0" presId="urn:microsoft.com/office/officeart/2005/8/layout/StepDownProcess"/>
    <dgm:cxn modelId="{00726571-63A4-9744-A941-12B125126CCE}" srcId="{32612EA4-FDB3-9745-A22D-23ED24DCCA26}" destId="{B2562C72-AC4E-FF44-A4F5-3456786C0555}" srcOrd="2" destOrd="0" parTransId="{A3EB06A6-FC34-C748-8748-F5479A10E50C}" sibTransId="{5B5E70C9-15C0-5345-AB40-8B99798DB184}"/>
    <dgm:cxn modelId="{99FA1A79-CDC0-9042-AE8D-40A9359ADDB4}" type="presOf" srcId="{819167CF-07C1-3142-AE70-EE4F7893E26C}" destId="{5C5D1499-8512-7C48-97EB-9F529ACEF2FE}" srcOrd="0" destOrd="0" presId="urn:microsoft.com/office/officeart/2005/8/layout/StepDownProcess"/>
    <dgm:cxn modelId="{5F64DEA0-6F39-D745-8069-8367478A1C1E}" srcId="{32612EA4-FDB3-9745-A22D-23ED24DCCA26}" destId="{EEB8EE2A-A71F-9348-9620-8478FABE0C20}" srcOrd="3" destOrd="0" parTransId="{B77B300F-E9A4-6844-AE21-7FCCCC7BE17B}" sibTransId="{DE15D1AF-4F8E-9448-9E10-330B3E176E6C}"/>
    <dgm:cxn modelId="{BE9BC7A9-B944-084C-9C03-DA7744E447FC}" srcId="{32612EA4-FDB3-9745-A22D-23ED24DCCA26}" destId="{51B06599-20B8-7A48-93FF-967DCFEE3155}" srcOrd="0" destOrd="0" parTransId="{52D0D5CA-09AE-FE48-A141-38FE732FF92A}" sibTransId="{4908F995-2609-634B-A7B6-CB1D826C4B78}"/>
    <dgm:cxn modelId="{97D47DBA-6147-7443-948F-8427FB355464}" type="presOf" srcId="{EEB8EE2A-A71F-9348-9620-8478FABE0C20}" destId="{A474FB5C-A407-954A-AB65-B3BA2C74CB7F}" srcOrd="0" destOrd="0" presId="urn:microsoft.com/office/officeart/2005/8/layout/StepDownProcess"/>
    <dgm:cxn modelId="{8D68A143-7BD5-8648-95D6-F335BF1EF733}" type="presParOf" srcId="{7F5C284E-2F97-5F4A-A46C-0CF2E2D544FB}" destId="{1C6C10FE-CD3D-724F-857A-08858CF4FB4E}" srcOrd="0" destOrd="0" presId="urn:microsoft.com/office/officeart/2005/8/layout/StepDownProcess"/>
    <dgm:cxn modelId="{88A49DFE-5119-F748-9212-FA77D81F065A}" type="presParOf" srcId="{1C6C10FE-CD3D-724F-857A-08858CF4FB4E}" destId="{5261D068-67B8-C74A-A344-9355074F77E5}" srcOrd="0" destOrd="0" presId="urn:microsoft.com/office/officeart/2005/8/layout/StepDownProcess"/>
    <dgm:cxn modelId="{88CDF623-1D3F-A040-A726-972BA9686745}" type="presParOf" srcId="{1C6C10FE-CD3D-724F-857A-08858CF4FB4E}" destId="{529DCA9B-AD1D-A540-8057-2DAB2371D10F}" srcOrd="1" destOrd="0" presId="urn:microsoft.com/office/officeart/2005/8/layout/StepDownProcess"/>
    <dgm:cxn modelId="{4B006398-5AAD-CC43-A65A-6FD200D5B811}" type="presParOf" srcId="{1C6C10FE-CD3D-724F-857A-08858CF4FB4E}" destId="{DB87C0C0-EDF1-1F48-B0D9-561EA66DAABE}" srcOrd="2" destOrd="0" presId="urn:microsoft.com/office/officeart/2005/8/layout/StepDownProcess"/>
    <dgm:cxn modelId="{8579C597-2EB3-4A4B-9CAA-D13A84261A86}" type="presParOf" srcId="{7F5C284E-2F97-5F4A-A46C-0CF2E2D544FB}" destId="{E9039D12-A781-304C-8085-7D28F72937BC}" srcOrd="1" destOrd="0" presId="urn:microsoft.com/office/officeart/2005/8/layout/StepDownProcess"/>
    <dgm:cxn modelId="{7FE7309B-DE79-F244-BADB-CC9B6908CEB9}" type="presParOf" srcId="{7F5C284E-2F97-5F4A-A46C-0CF2E2D544FB}" destId="{8EFA2E47-ED03-5A41-A64E-1B7D12ECA52C}" srcOrd="2" destOrd="0" presId="urn:microsoft.com/office/officeart/2005/8/layout/StepDownProcess"/>
    <dgm:cxn modelId="{A341DD7E-FA5A-0345-8414-3BE97E40C872}" type="presParOf" srcId="{8EFA2E47-ED03-5A41-A64E-1B7D12ECA52C}" destId="{7B29A144-2B2E-E441-9B48-68215E376661}" srcOrd="0" destOrd="0" presId="urn:microsoft.com/office/officeart/2005/8/layout/StepDownProcess"/>
    <dgm:cxn modelId="{AE603C02-5072-9B42-86F0-3FAD25A8DE19}" type="presParOf" srcId="{8EFA2E47-ED03-5A41-A64E-1B7D12ECA52C}" destId="{5C5D1499-8512-7C48-97EB-9F529ACEF2FE}" srcOrd="1" destOrd="0" presId="urn:microsoft.com/office/officeart/2005/8/layout/StepDownProcess"/>
    <dgm:cxn modelId="{95F68536-5426-0F4F-83C8-2A9ACAFB1701}" type="presParOf" srcId="{8EFA2E47-ED03-5A41-A64E-1B7D12ECA52C}" destId="{20A9CE6B-1C5C-EE46-A355-1F7E32BCAC57}" srcOrd="2" destOrd="0" presId="urn:microsoft.com/office/officeart/2005/8/layout/StepDownProcess"/>
    <dgm:cxn modelId="{4DB2D283-BC55-3D46-AA1A-BF6E5FC01581}" type="presParOf" srcId="{7F5C284E-2F97-5F4A-A46C-0CF2E2D544FB}" destId="{227C2098-BF5F-D141-BBE8-38EEA57D6A5D}" srcOrd="3" destOrd="0" presId="urn:microsoft.com/office/officeart/2005/8/layout/StepDownProcess"/>
    <dgm:cxn modelId="{0A6AD037-F937-824F-A4BE-F5AF52FC20D7}" type="presParOf" srcId="{7F5C284E-2F97-5F4A-A46C-0CF2E2D544FB}" destId="{E4FEBD7C-0348-B74F-8189-BBD18C86EA9B}" srcOrd="4" destOrd="0" presId="urn:microsoft.com/office/officeart/2005/8/layout/StepDownProcess"/>
    <dgm:cxn modelId="{0AE66E7C-E729-C34B-9649-E91FCACC4D93}" type="presParOf" srcId="{E4FEBD7C-0348-B74F-8189-BBD18C86EA9B}" destId="{641F2646-4534-6942-851A-6C97737B6075}" srcOrd="0" destOrd="0" presId="urn:microsoft.com/office/officeart/2005/8/layout/StepDownProcess"/>
    <dgm:cxn modelId="{9A08194D-CEAA-0043-BEF9-D81BE92C3B5B}" type="presParOf" srcId="{E4FEBD7C-0348-B74F-8189-BBD18C86EA9B}" destId="{00BEC498-E22F-9944-9918-C5DCA48DE2EA}" srcOrd="1" destOrd="0" presId="urn:microsoft.com/office/officeart/2005/8/layout/StepDownProcess"/>
    <dgm:cxn modelId="{78344CEB-3A4C-3344-8A8F-1D77F063F70B}" type="presParOf" srcId="{E4FEBD7C-0348-B74F-8189-BBD18C86EA9B}" destId="{CC314172-C15F-5946-99C3-3593B5296D42}" srcOrd="2" destOrd="0" presId="urn:microsoft.com/office/officeart/2005/8/layout/StepDownProcess"/>
    <dgm:cxn modelId="{C6A7E830-A481-CB4D-894B-F6C14BE66B9A}" type="presParOf" srcId="{7F5C284E-2F97-5F4A-A46C-0CF2E2D544FB}" destId="{EC31DD51-D6EF-324C-8E14-AA3D16E74CD1}" srcOrd="5" destOrd="0" presId="urn:microsoft.com/office/officeart/2005/8/layout/StepDownProcess"/>
    <dgm:cxn modelId="{0296725C-258D-BA4B-896A-98573D6D13E0}" type="presParOf" srcId="{7F5C284E-2F97-5F4A-A46C-0CF2E2D544FB}" destId="{E440AEAB-0992-D948-B101-85335342CCAC}" srcOrd="6" destOrd="0" presId="urn:microsoft.com/office/officeart/2005/8/layout/StepDownProcess"/>
    <dgm:cxn modelId="{D4A44257-A2CD-0D43-8F45-BB2AEC3D66AE}" type="presParOf" srcId="{E440AEAB-0992-D948-B101-85335342CCAC}" destId="{A474FB5C-A407-954A-AB65-B3BA2C74CB7F}"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32612EA4-FDB3-9745-A22D-23ED24DCCA26}" type="doc">
      <dgm:prSet loTypeId="urn:microsoft.com/office/officeart/2005/8/layout/StepDownProcess" loCatId="" qsTypeId="urn:microsoft.com/office/officeart/2005/8/quickstyle/simple1" qsCatId="simple" csTypeId="urn:microsoft.com/office/officeart/2005/8/colors/colorful3" csCatId="colorful" phldr="1"/>
      <dgm:spPr/>
    </dgm:pt>
    <dgm:pt modelId="{51B06599-20B8-7A48-93FF-967DCFEE3155}">
      <dgm:prSet phldrT="[Text]"/>
      <dgm:spPr/>
      <dgm:t>
        <a:bodyPr/>
        <a:lstStyle/>
        <a:p>
          <a:r>
            <a:rPr lang="en-US" dirty="0"/>
            <a:t>FFNN</a:t>
          </a:r>
        </a:p>
      </dgm:t>
    </dgm:pt>
    <dgm:pt modelId="{52D0D5CA-09AE-FE48-A141-38FE732FF92A}" type="parTrans" cxnId="{BE9BC7A9-B944-084C-9C03-DA7744E447FC}">
      <dgm:prSet/>
      <dgm:spPr/>
      <dgm:t>
        <a:bodyPr/>
        <a:lstStyle/>
        <a:p>
          <a:endParaRPr lang="en-US"/>
        </a:p>
      </dgm:t>
    </dgm:pt>
    <dgm:pt modelId="{4908F995-2609-634B-A7B6-CB1D826C4B78}" type="sibTrans" cxnId="{BE9BC7A9-B944-084C-9C03-DA7744E447FC}">
      <dgm:prSet/>
      <dgm:spPr/>
      <dgm:t>
        <a:bodyPr/>
        <a:lstStyle/>
        <a:p>
          <a:endParaRPr lang="en-US"/>
        </a:p>
      </dgm:t>
    </dgm:pt>
    <dgm:pt modelId="{819167CF-07C1-3142-AE70-EE4F7893E26C}">
      <dgm:prSet phldrT="[Text]"/>
      <dgm:spPr/>
      <dgm:t>
        <a:bodyPr/>
        <a:lstStyle/>
        <a:p>
          <a:r>
            <a:rPr lang="en-US" dirty="0"/>
            <a:t>CNN</a:t>
          </a:r>
        </a:p>
      </dgm:t>
    </dgm:pt>
    <dgm:pt modelId="{8DCEADAD-31A1-B948-A95C-392B56516523}" type="parTrans" cxnId="{3B8E0E21-462C-EF41-9EE0-3128EA4D9417}">
      <dgm:prSet/>
      <dgm:spPr/>
      <dgm:t>
        <a:bodyPr/>
        <a:lstStyle/>
        <a:p>
          <a:endParaRPr lang="en-US"/>
        </a:p>
      </dgm:t>
    </dgm:pt>
    <dgm:pt modelId="{24415DBB-2242-4140-BFF7-D6441298BBBD}" type="sibTrans" cxnId="{3B8E0E21-462C-EF41-9EE0-3128EA4D9417}">
      <dgm:prSet/>
      <dgm:spPr/>
      <dgm:t>
        <a:bodyPr/>
        <a:lstStyle/>
        <a:p>
          <a:endParaRPr lang="en-US"/>
        </a:p>
      </dgm:t>
    </dgm:pt>
    <dgm:pt modelId="{EEB8EE2A-A71F-9348-9620-8478FABE0C20}">
      <dgm:prSet phldrT="[Text]"/>
      <dgm:spPr/>
      <dgm:t>
        <a:bodyPr/>
        <a:lstStyle/>
        <a:p>
          <a:r>
            <a:rPr lang="en-US" dirty="0"/>
            <a:t>???</a:t>
          </a:r>
        </a:p>
      </dgm:t>
    </dgm:pt>
    <dgm:pt modelId="{B77B300F-E9A4-6844-AE21-7FCCCC7BE17B}" type="parTrans" cxnId="{5F64DEA0-6F39-D745-8069-8367478A1C1E}">
      <dgm:prSet/>
      <dgm:spPr/>
      <dgm:t>
        <a:bodyPr/>
        <a:lstStyle/>
        <a:p>
          <a:endParaRPr lang="en-US"/>
        </a:p>
      </dgm:t>
    </dgm:pt>
    <dgm:pt modelId="{DE15D1AF-4F8E-9448-9E10-330B3E176E6C}" type="sibTrans" cxnId="{5F64DEA0-6F39-D745-8069-8367478A1C1E}">
      <dgm:prSet/>
      <dgm:spPr/>
      <dgm:t>
        <a:bodyPr/>
        <a:lstStyle/>
        <a:p>
          <a:endParaRPr lang="en-US"/>
        </a:p>
      </dgm:t>
    </dgm:pt>
    <dgm:pt modelId="{0AEA0E11-7157-4B45-9DDA-6BA6DFFC3DAC}">
      <dgm:prSet phldrT="[Text]"/>
      <dgm:spPr/>
      <dgm:t>
        <a:bodyPr/>
        <a:lstStyle/>
        <a:p>
          <a:r>
            <a:rPr lang="en-US" dirty="0"/>
            <a:t>CNN with Attention</a:t>
          </a:r>
        </a:p>
      </dgm:t>
    </dgm:pt>
    <dgm:pt modelId="{452AE9F0-727F-DA41-BE87-9045F940E352}" type="parTrans" cxnId="{262E7A1D-96E7-234C-99C4-7F16BA99BEA0}">
      <dgm:prSet/>
      <dgm:spPr/>
      <dgm:t>
        <a:bodyPr/>
        <a:lstStyle/>
        <a:p>
          <a:endParaRPr lang="en-US"/>
        </a:p>
      </dgm:t>
    </dgm:pt>
    <dgm:pt modelId="{CB0CCF77-840A-CF41-A743-3EBB020D437E}" type="sibTrans" cxnId="{262E7A1D-96E7-234C-99C4-7F16BA99BEA0}">
      <dgm:prSet/>
      <dgm:spPr/>
      <dgm:t>
        <a:bodyPr/>
        <a:lstStyle/>
        <a:p>
          <a:endParaRPr lang="en-US"/>
        </a:p>
      </dgm:t>
    </dgm:pt>
    <dgm:pt modelId="{F7E88BCA-D0CB-C545-B7F2-2D7070A8554E}" type="pres">
      <dgm:prSet presAssocID="{32612EA4-FDB3-9745-A22D-23ED24DCCA26}" presName="rootnode" presStyleCnt="0">
        <dgm:presLayoutVars>
          <dgm:chMax/>
          <dgm:chPref/>
          <dgm:dir/>
          <dgm:animLvl val="lvl"/>
        </dgm:presLayoutVars>
      </dgm:prSet>
      <dgm:spPr/>
    </dgm:pt>
    <dgm:pt modelId="{0BAB2B22-BDAF-624E-AA90-B2ABAC3903CF}" type="pres">
      <dgm:prSet presAssocID="{51B06599-20B8-7A48-93FF-967DCFEE3155}" presName="composite" presStyleCnt="0"/>
      <dgm:spPr/>
    </dgm:pt>
    <dgm:pt modelId="{5D22E48C-9CCA-1C4D-96D4-3091B1FA6D1C}" type="pres">
      <dgm:prSet presAssocID="{51B06599-20B8-7A48-93FF-967DCFEE3155}" presName="bentUpArrow1" presStyleLbl="alignImgPlace1" presStyleIdx="0" presStyleCnt="3"/>
      <dgm:spPr/>
    </dgm:pt>
    <dgm:pt modelId="{6F08CD74-39F4-5341-9AD0-D0A56E03A396}" type="pres">
      <dgm:prSet presAssocID="{51B06599-20B8-7A48-93FF-967DCFEE3155}" presName="ParentText" presStyleLbl="node1" presStyleIdx="0" presStyleCnt="4">
        <dgm:presLayoutVars>
          <dgm:chMax val="1"/>
          <dgm:chPref val="1"/>
          <dgm:bulletEnabled val="1"/>
        </dgm:presLayoutVars>
      </dgm:prSet>
      <dgm:spPr/>
    </dgm:pt>
    <dgm:pt modelId="{F419FB8C-6443-6544-879C-29BA4DB82A46}" type="pres">
      <dgm:prSet presAssocID="{51B06599-20B8-7A48-93FF-967DCFEE3155}" presName="ChildText" presStyleLbl="revTx" presStyleIdx="0" presStyleCnt="3">
        <dgm:presLayoutVars>
          <dgm:chMax val="0"/>
          <dgm:chPref val="0"/>
          <dgm:bulletEnabled val="1"/>
        </dgm:presLayoutVars>
      </dgm:prSet>
      <dgm:spPr/>
    </dgm:pt>
    <dgm:pt modelId="{89CF8FAD-079F-E847-995D-B579F16AB007}" type="pres">
      <dgm:prSet presAssocID="{4908F995-2609-634B-A7B6-CB1D826C4B78}" presName="sibTrans" presStyleCnt="0"/>
      <dgm:spPr/>
    </dgm:pt>
    <dgm:pt modelId="{D0C4BAA3-4FC4-834C-A9D1-0D75F3B14F0A}" type="pres">
      <dgm:prSet presAssocID="{819167CF-07C1-3142-AE70-EE4F7893E26C}" presName="composite" presStyleCnt="0"/>
      <dgm:spPr/>
    </dgm:pt>
    <dgm:pt modelId="{6F09709E-7576-854E-AD6C-24008CF775D3}" type="pres">
      <dgm:prSet presAssocID="{819167CF-07C1-3142-AE70-EE4F7893E26C}" presName="bentUpArrow1" presStyleLbl="alignImgPlace1" presStyleIdx="1" presStyleCnt="3"/>
      <dgm:spPr/>
    </dgm:pt>
    <dgm:pt modelId="{88A1B411-7E60-E348-A305-415A32FA9556}" type="pres">
      <dgm:prSet presAssocID="{819167CF-07C1-3142-AE70-EE4F7893E26C}" presName="ParentText" presStyleLbl="node1" presStyleIdx="1" presStyleCnt="4">
        <dgm:presLayoutVars>
          <dgm:chMax val="1"/>
          <dgm:chPref val="1"/>
          <dgm:bulletEnabled val="1"/>
        </dgm:presLayoutVars>
      </dgm:prSet>
      <dgm:spPr/>
    </dgm:pt>
    <dgm:pt modelId="{A548DED1-51C8-E043-87DC-BCE3CD7A842A}" type="pres">
      <dgm:prSet presAssocID="{819167CF-07C1-3142-AE70-EE4F7893E26C}" presName="ChildText" presStyleLbl="revTx" presStyleIdx="1" presStyleCnt="3">
        <dgm:presLayoutVars>
          <dgm:chMax val="0"/>
          <dgm:chPref val="0"/>
          <dgm:bulletEnabled val="1"/>
        </dgm:presLayoutVars>
      </dgm:prSet>
      <dgm:spPr/>
    </dgm:pt>
    <dgm:pt modelId="{1ECD97A3-DD75-CD48-BFA1-C965A57D7DBE}" type="pres">
      <dgm:prSet presAssocID="{24415DBB-2242-4140-BFF7-D6441298BBBD}" presName="sibTrans" presStyleCnt="0"/>
      <dgm:spPr/>
    </dgm:pt>
    <dgm:pt modelId="{E56795AF-EFDC-2A48-B665-1E45D4548ECA}" type="pres">
      <dgm:prSet presAssocID="{0AEA0E11-7157-4B45-9DDA-6BA6DFFC3DAC}" presName="composite" presStyleCnt="0"/>
      <dgm:spPr/>
    </dgm:pt>
    <dgm:pt modelId="{65F9CC24-BEC3-044F-AAF2-2B424E9133E1}" type="pres">
      <dgm:prSet presAssocID="{0AEA0E11-7157-4B45-9DDA-6BA6DFFC3DAC}" presName="bentUpArrow1" presStyleLbl="alignImgPlace1" presStyleIdx="2" presStyleCnt="3"/>
      <dgm:spPr/>
    </dgm:pt>
    <dgm:pt modelId="{CF560476-5F66-464E-8B74-E6C1B54D93A7}" type="pres">
      <dgm:prSet presAssocID="{0AEA0E11-7157-4B45-9DDA-6BA6DFFC3DAC}" presName="ParentText" presStyleLbl="node1" presStyleIdx="2" presStyleCnt="4">
        <dgm:presLayoutVars>
          <dgm:chMax val="1"/>
          <dgm:chPref val="1"/>
          <dgm:bulletEnabled val="1"/>
        </dgm:presLayoutVars>
      </dgm:prSet>
      <dgm:spPr/>
    </dgm:pt>
    <dgm:pt modelId="{D02536F6-3561-6A46-AAD2-37379B212D83}" type="pres">
      <dgm:prSet presAssocID="{0AEA0E11-7157-4B45-9DDA-6BA6DFFC3DAC}" presName="ChildText" presStyleLbl="revTx" presStyleIdx="2" presStyleCnt="3">
        <dgm:presLayoutVars>
          <dgm:chMax val="0"/>
          <dgm:chPref val="0"/>
          <dgm:bulletEnabled val="1"/>
        </dgm:presLayoutVars>
      </dgm:prSet>
      <dgm:spPr/>
    </dgm:pt>
    <dgm:pt modelId="{BFD890C0-88C9-274D-882B-4EBA136BDB86}" type="pres">
      <dgm:prSet presAssocID="{CB0CCF77-840A-CF41-A743-3EBB020D437E}" presName="sibTrans" presStyleCnt="0"/>
      <dgm:spPr/>
    </dgm:pt>
    <dgm:pt modelId="{5893C423-E05E-8E4D-BCA5-29D0750EEDC1}" type="pres">
      <dgm:prSet presAssocID="{EEB8EE2A-A71F-9348-9620-8478FABE0C20}" presName="composite" presStyleCnt="0"/>
      <dgm:spPr/>
    </dgm:pt>
    <dgm:pt modelId="{DAFA206E-9DF1-C945-A030-CDC28F91A5FE}" type="pres">
      <dgm:prSet presAssocID="{EEB8EE2A-A71F-9348-9620-8478FABE0C20}" presName="ParentText" presStyleLbl="node1" presStyleIdx="3" presStyleCnt="4">
        <dgm:presLayoutVars>
          <dgm:chMax val="1"/>
          <dgm:chPref val="1"/>
          <dgm:bulletEnabled val="1"/>
        </dgm:presLayoutVars>
      </dgm:prSet>
      <dgm:spPr/>
    </dgm:pt>
  </dgm:ptLst>
  <dgm:cxnLst>
    <dgm:cxn modelId="{262E7A1D-96E7-234C-99C4-7F16BA99BEA0}" srcId="{32612EA4-FDB3-9745-A22D-23ED24DCCA26}" destId="{0AEA0E11-7157-4B45-9DDA-6BA6DFFC3DAC}" srcOrd="2" destOrd="0" parTransId="{452AE9F0-727F-DA41-BE87-9045F940E352}" sibTransId="{CB0CCF77-840A-CF41-A743-3EBB020D437E}"/>
    <dgm:cxn modelId="{0A4BFC1D-6FA3-2141-8E51-0CF7D292E360}" type="presOf" srcId="{51B06599-20B8-7A48-93FF-967DCFEE3155}" destId="{6F08CD74-39F4-5341-9AD0-D0A56E03A396}" srcOrd="0" destOrd="0" presId="urn:microsoft.com/office/officeart/2005/8/layout/StepDownProcess"/>
    <dgm:cxn modelId="{3B8E0E21-462C-EF41-9EE0-3128EA4D9417}" srcId="{32612EA4-FDB3-9745-A22D-23ED24DCCA26}" destId="{819167CF-07C1-3142-AE70-EE4F7893E26C}" srcOrd="1" destOrd="0" parTransId="{8DCEADAD-31A1-B948-A95C-392B56516523}" sibTransId="{24415DBB-2242-4140-BFF7-D6441298BBBD}"/>
    <dgm:cxn modelId="{1CAC4B2E-C57A-E447-917B-E85C22ADA40F}" type="presOf" srcId="{819167CF-07C1-3142-AE70-EE4F7893E26C}" destId="{88A1B411-7E60-E348-A305-415A32FA9556}" srcOrd="0" destOrd="0" presId="urn:microsoft.com/office/officeart/2005/8/layout/StepDownProcess"/>
    <dgm:cxn modelId="{778D809E-1E85-1249-8E1A-A3B0029DCA1D}" type="presOf" srcId="{32612EA4-FDB3-9745-A22D-23ED24DCCA26}" destId="{F7E88BCA-D0CB-C545-B7F2-2D7070A8554E}" srcOrd="0" destOrd="0" presId="urn:microsoft.com/office/officeart/2005/8/layout/StepDownProcess"/>
    <dgm:cxn modelId="{5F64DEA0-6F39-D745-8069-8367478A1C1E}" srcId="{32612EA4-FDB3-9745-A22D-23ED24DCCA26}" destId="{EEB8EE2A-A71F-9348-9620-8478FABE0C20}" srcOrd="3" destOrd="0" parTransId="{B77B300F-E9A4-6844-AE21-7FCCCC7BE17B}" sibTransId="{DE15D1AF-4F8E-9448-9E10-330B3E176E6C}"/>
    <dgm:cxn modelId="{BE9BC7A9-B944-084C-9C03-DA7744E447FC}" srcId="{32612EA4-FDB3-9745-A22D-23ED24DCCA26}" destId="{51B06599-20B8-7A48-93FF-967DCFEE3155}" srcOrd="0" destOrd="0" parTransId="{52D0D5CA-09AE-FE48-A141-38FE732FF92A}" sibTransId="{4908F995-2609-634B-A7B6-CB1D826C4B78}"/>
    <dgm:cxn modelId="{2D9825AC-F89D-1849-B900-17132C53817E}" type="presOf" srcId="{EEB8EE2A-A71F-9348-9620-8478FABE0C20}" destId="{DAFA206E-9DF1-C945-A030-CDC28F91A5FE}" srcOrd="0" destOrd="0" presId="urn:microsoft.com/office/officeart/2005/8/layout/StepDownProcess"/>
    <dgm:cxn modelId="{1882BFD3-3876-C747-8B4D-BA071BCF2E08}" type="presOf" srcId="{0AEA0E11-7157-4B45-9DDA-6BA6DFFC3DAC}" destId="{CF560476-5F66-464E-8B74-E6C1B54D93A7}" srcOrd="0" destOrd="0" presId="urn:microsoft.com/office/officeart/2005/8/layout/StepDownProcess"/>
    <dgm:cxn modelId="{797DE756-8A93-9545-8234-FFA0CFAD871D}" type="presParOf" srcId="{F7E88BCA-D0CB-C545-B7F2-2D7070A8554E}" destId="{0BAB2B22-BDAF-624E-AA90-B2ABAC3903CF}" srcOrd="0" destOrd="0" presId="urn:microsoft.com/office/officeart/2005/8/layout/StepDownProcess"/>
    <dgm:cxn modelId="{6BC50FEE-93B9-0748-8F8E-76F7DE3155BE}" type="presParOf" srcId="{0BAB2B22-BDAF-624E-AA90-B2ABAC3903CF}" destId="{5D22E48C-9CCA-1C4D-96D4-3091B1FA6D1C}" srcOrd="0" destOrd="0" presId="urn:microsoft.com/office/officeart/2005/8/layout/StepDownProcess"/>
    <dgm:cxn modelId="{4132103C-D95D-344C-8A0A-CB6FE908490A}" type="presParOf" srcId="{0BAB2B22-BDAF-624E-AA90-B2ABAC3903CF}" destId="{6F08CD74-39F4-5341-9AD0-D0A56E03A396}" srcOrd="1" destOrd="0" presId="urn:microsoft.com/office/officeart/2005/8/layout/StepDownProcess"/>
    <dgm:cxn modelId="{1C38C435-817C-9149-A897-E7FA08FDCC1B}" type="presParOf" srcId="{0BAB2B22-BDAF-624E-AA90-B2ABAC3903CF}" destId="{F419FB8C-6443-6544-879C-29BA4DB82A46}" srcOrd="2" destOrd="0" presId="urn:microsoft.com/office/officeart/2005/8/layout/StepDownProcess"/>
    <dgm:cxn modelId="{EAB88761-97EB-A246-AD73-4FC69843F7F1}" type="presParOf" srcId="{F7E88BCA-D0CB-C545-B7F2-2D7070A8554E}" destId="{89CF8FAD-079F-E847-995D-B579F16AB007}" srcOrd="1" destOrd="0" presId="urn:microsoft.com/office/officeart/2005/8/layout/StepDownProcess"/>
    <dgm:cxn modelId="{2F5C9F5F-EE45-D542-8898-FEF055E2A6CE}" type="presParOf" srcId="{F7E88BCA-D0CB-C545-B7F2-2D7070A8554E}" destId="{D0C4BAA3-4FC4-834C-A9D1-0D75F3B14F0A}" srcOrd="2" destOrd="0" presId="urn:microsoft.com/office/officeart/2005/8/layout/StepDownProcess"/>
    <dgm:cxn modelId="{94AC9536-BBA6-D048-87D5-CC832477D51C}" type="presParOf" srcId="{D0C4BAA3-4FC4-834C-A9D1-0D75F3B14F0A}" destId="{6F09709E-7576-854E-AD6C-24008CF775D3}" srcOrd="0" destOrd="0" presId="urn:microsoft.com/office/officeart/2005/8/layout/StepDownProcess"/>
    <dgm:cxn modelId="{BC6EB4BC-515C-8F49-8DCC-66751D5D397E}" type="presParOf" srcId="{D0C4BAA3-4FC4-834C-A9D1-0D75F3B14F0A}" destId="{88A1B411-7E60-E348-A305-415A32FA9556}" srcOrd="1" destOrd="0" presId="urn:microsoft.com/office/officeart/2005/8/layout/StepDownProcess"/>
    <dgm:cxn modelId="{998351BB-A897-5D4B-9507-88C3EC13B033}" type="presParOf" srcId="{D0C4BAA3-4FC4-834C-A9D1-0D75F3B14F0A}" destId="{A548DED1-51C8-E043-87DC-BCE3CD7A842A}" srcOrd="2" destOrd="0" presId="urn:microsoft.com/office/officeart/2005/8/layout/StepDownProcess"/>
    <dgm:cxn modelId="{204438CC-AE41-174C-9F1C-1AF9A1159848}" type="presParOf" srcId="{F7E88BCA-D0CB-C545-B7F2-2D7070A8554E}" destId="{1ECD97A3-DD75-CD48-BFA1-C965A57D7DBE}" srcOrd="3" destOrd="0" presId="urn:microsoft.com/office/officeart/2005/8/layout/StepDownProcess"/>
    <dgm:cxn modelId="{221A7068-DCBE-764E-B6FD-3F16471AF3AF}" type="presParOf" srcId="{F7E88BCA-D0CB-C545-B7F2-2D7070A8554E}" destId="{E56795AF-EFDC-2A48-B665-1E45D4548ECA}" srcOrd="4" destOrd="0" presId="urn:microsoft.com/office/officeart/2005/8/layout/StepDownProcess"/>
    <dgm:cxn modelId="{838B7A47-B2DD-CD4B-B725-B226F6E313D0}" type="presParOf" srcId="{E56795AF-EFDC-2A48-B665-1E45D4548ECA}" destId="{65F9CC24-BEC3-044F-AAF2-2B424E9133E1}" srcOrd="0" destOrd="0" presId="urn:microsoft.com/office/officeart/2005/8/layout/StepDownProcess"/>
    <dgm:cxn modelId="{6D647BD2-A568-9F48-B0A8-5798944669D1}" type="presParOf" srcId="{E56795AF-EFDC-2A48-B665-1E45D4548ECA}" destId="{CF560476-5F66-464E-8B74-E6C1B54D93A7}" srcOrd="1" destOrd="0" presId="urn:microsoft.com/office/officeart/2005/8/layout/StepDownProcess"/>
    <dgm:cxn modelId="{0675EC7C-24B7-7041-AB61-0793ACE06D21}" type="presParOf" srcId="{E56795AF-EFDC-2A48-B665-1E45D4548ECA}" destId="{D02536F6-3561-6A46-AAD2-37379B212D83}" srcOrd="2" destOrd="0" presId="urn:microsoft.com/office/officeart/2005/8/layout/StepDownProcess"/>
    <dgm:cxn modelId="{4CFCEBA4-0A90-2A47-9F9B-774D61F1B99E}" type="presParOf" srcId="{F7E88BCA-D0CB-C545-B7F2-2D7070A8554E}" destId="{BFD890C0-88C9-274D-882B-4EBA136BDB86}" srcOrd="5" destOrd="0" presId="urn:microsoft.com/office/officeart/2005/8/layout/StepDownProcess"/>
    <dgm:cxn modelId="{4870CB68-B9CB-D545-B919-DCF3CDC54C1B}" type="presParOf" srcId="{F7E88BCA-D0CB-C545-B7F2-2D7070A8554E}" destId="{5893C423-E05E-8E4D-BCA5-29D0750EEDC1}" srcOrd="6" destOrd="0" presId="urn:microsoft.com/office/officeart/2005/8/layout/StepDownProcess"/>
    <dgm:cxn modelId="{3F4F6DC3-0E89-5A4D-B9EB-2C6421D2F0DB}" type="presParOf" srcId="{5893C423-E05E-8E4D-BCA5-29D0750EEDC1}" destId="{DAFA206E-9DF1-C945-A030-CDC28F91A5FE}" srcOrd="0" destOrd="0" presId="urn:microsoft.com/office/officeart/2005/8/layout/StepDown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7E6FDB6C-6A70-264A-BC0E-E0155A3A4C8B}" type="doc">
      <dgm:prSet loTypeId="urn:microsoft.com/office/officeart/2005/8/layout/vList2" loCatId="" qsTypeId="urn:microsoft.com/office/officeart/2005/8/quickstyle/simple1" qsCatId="simple" csTypeId="urn:microsoft.com/office/officeart/2005/8/colors/colorful2" csCatId="colorful" phldr="1"/>
      <dgm:spPr/>
      <dgm:t>
        <a:bodyPr/>
        <a:lstStyle/>
        <a:p>
          <a:endParaRPr lang="en-US"/>
        </a:p>
      </dgm:t>
    </dgm:pt>
    <dgm:pt modelId="{AE56AC58-EFA5-6649-B683-16613578EFAA}">
      <dgm:prSet phldrT="[Text]"/>
      <dgm:spPr/>
      <dgm:t>
        <a:bodyPr/>
        <a:lstStyle/>
        <a:p>
          <a:r>
            <a:rPr lang="en-US" dirty="0"/>
            <a:t>It's not very clear what kind of cost function is used to evaluate the performance, would be nice to elaborate that. </a:t>
          </a:r>
        </a:p>
      </dgm:t>
    </dgm:pt>
    <dgm:pt modelId="{5EFE2FB6-EA5B-0D43-9E66-6C80C5EADF8E}" type="parTrans" cxnId="{DD96429A-B71F-E344-A2F4-A2D6D103FB1E}">
      <dgm:prSet/>
      <dgm:spPr/>
      <dgm:t>
        <a:bodyPr/>
        <a:lstStyle/>
        <a:p>
          <a:endParaRPr lang="en-US"/>
        </a:p>
      </dgm:t>
    </dgm:pt>
    <dgm:pt modelId="{BF159DB6-1AF1-A040-83D0-83736612866C}" type="sibTrans" cxnId="{DD96429A-B71F-E344-A2F4-A2D6D103FB1E}">
      <dgm:prSet/>
      <dgm:spPr/>
      <dgm:t>
        <a:bodyPr/>
        <a:lstStyle/>
        <a:p>
          <a:endParaRPr lang="en-US"/>
        </a:p>
      </dgm:t>
    </dgm:pt>
    <dgm:pt modelId="{589849B4-190A-654C-B394-5A7D3095F2C3}">
      <dgm:prSet phldrT="[Text]"/>
      <dgm:spPr/>
      <dgm:t>
        <a:bodyPr/>
        <a:lstStyle/>
        <a:p>
          <a:r>
            <a:rPr lang="en-US" dirty="0"/>
            <a:t>There is a difference between cost function and the performance evaluation</a:t>
          </a:r>
        </a:p>
      </dgm:t>
    </dgm:pt>
    <dgm:pt modelId="{6F73A688-221B-A74F-B34C-D27B27741322}" type="parTrans" cxnId="{94D7E6BB-7F4D-0B49-8531-48F48DEB08C4}">
      <dgm:prSet/>
      <dgm:spPr/>
      <dgm:t>
        <a:bodyPr/>
        <a:lstStyle/>
        <a:p>
          <a:endParaRPr lang="en-US"/>
        </a:p>
      </dgm:t>
    </dgm:pt>
    <dgm:pt modelId="{8E3ECE73-C9D5-1441-8335-3689617A154B}" type="sibTrans" cxnId="{94D7E6BB-7F4D-0B49-8531-48F48DEB08C4}">
      <dgm:prSet/>
      <dgm:spPr/>
      <dgm:t>
        <a:bodyPr/>
        <a:lstStyle/>
        <a:p>
          <a:endParaRPr lang="en-US"/>
        </a:p>
      </dgm:t>
    </dgm:pt>
    <mc:AlternateContent xmlns:mc="http://schemas.openxmlformats.org/markup-compatibility/2006" xmlns:a14="http://schemas.microsoft.com/office/drawing/2010/main">
      <mc:Choice Requires="a14">
        <dgm:pt modelId="{3A297381-7FB6-D543-9610-40EB761DAA9F}">
          <dgm:prSet/>
          <dgm:spPr/>
          <dgm:t>
            <a:bodyPr/>
            <a:lstStyle/>
            <a:p>
              <a:r>
                <a:rPr lang="en-US" dirty="0"/>
                <a:t>Cost Function is used for Training is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𝑑</m:t>
                      </m:r>
                    </m:sub>
                  </m:sSub>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𝑦</m:t>
                              </m:r>
                            </m:e>
                            <m:e>
                              <m:r>
                                <a:rPr lang="en-US" i="1">
                                  <a:latin typeface="Cambria Math" panose="02040503050406030204" pitchFamily="18" charset="0"/>
                                </a:rPr>
                                <m:t>𝑥</m:t>
                              </m:r>
                            </m:e>
                          </m:d>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𝜆</m:t>
                      </m:r>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𝐿</m:t>
                          </m:r>
                        </m:sup>
                        <m:e>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1 − </m:t>
                                  </m:r>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𝑡</m:t>
                                      </m:r>
                                    </m:sub>
                                    <m:sup>
                                      <m:r>
                                        <a:rPr lang="en-US" i="1">
                                          <a:latin typeface="Cambria Math" panose="02040503050406030204" pitchFamily="18" charset="0"/>
                                          <a:ea typeface="Cambria Math" panose="02040503050406030204" pitchFamily="18" charset="0"/>
                                        </a:rPr>
                                        <m:t>𝐶</m:t>
                                      </m:r>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𝑡𝑖</m:t>
                                          </m:r>
                                        </m:sub>
                                      </m:sSub>
                                    </m:e>
                                  </m:nary>
                                </m:e>
                              </m:d>
                            </m:e>
                            <m:sup>
                              <m:r>
                                <a:rPr lang="en-US" i="1">
                                  <a:latin typeface="Cambria Math" panose="02040503050406030204" pitchFamily="18" charset="0"/>
                                  <a:ea typeface="Cambria Math" panose="02040503050406030204" pitchFamily="18" charset="0"/>
                                </a:rPr>
                                <m:t>2</m:t>
                              </m:r>
                            </m:sup>
                          </m:sSup>
                        </m:e>
                      </m:nary>
                      <m:r>
                        <a:rPr lang="en-US" i="1">
                          <a:latin typeface="Cambria Math" panose="02040503050406030204" pitchFamily="18" charset="0"/>
                        </a:rPr>
                        <m:t> </m:t>
                      </m:r>
                    </m:e>
                  </m:func>
                </m:oMath>
              </a14:m>
              <a:endParaRPr lang="en-US" i="1" dirty="0">
                <a:latin typeface="Cambria Math" panose="02040503050406030204" pitchFamily="18" charset="0"/>
              </a:endParaRPr>
            </a:p>
          </dgm:t>
        </dgm:pt>
      </mc:Choice>
      <mc:Fallback xmlns="">
        <dgm:pt modelId="{3A297381-7FB6-D543-9610-40EB761DAA9F}">
          <dgm:prSet/>
          <dgm:spPr/>
          <dgm:t>
            <a:bodyPr/>
            <a:lstStyle/>
            <a:p>
              <a:r>
                <a:rPr lang="en-US" dirty="0"/>
                <a:t>Cost Function is used for Training is </a:t>
              </a:r>
              <a:r>
                <a:rPr lang="en-US" i="0">
                  <a:latin typeface="Cambria Math" panose="02040503050406030204" pitchFamily="18" charset="0"/>
                </a:rPr>
                <a:t>𝐿_𝑑=−log⁡〖(𝑃(𝑦│𝑥))+ </a:t>
              </a:r>
              <a:r>
                <a:rPr lang="en-US" i="0">
                  <a:latin typeface="Cambria Math" panose="02040503050406030204" pitchFamily="18" charset="0"/>
                  <a:ea typeface="Cambria Math" panose="02040503050406030204" pitchFamily="18" charset="0"/>
                </a:rPr>
                <a:t>𝜆∑_𝑖^𝐿▒(1 − ∑_𝑡^𝐶▒𝛼_𝑡𝑖 )^2  </a:t>
              </a:r>
              <a:r>
                <a:rPr lang="en-US" i="0">
                  <a:latin typeface="Cambria Math" panose="02040503050406030204" pitchFamily="18" charset="0"/>
                </a:rPr>
                <a:t> 〗</a:t>
              </a:r>
              <a:endParaRPr lang="en-US" i="1" dirty="0">
                <a:latin typeface="Cambria Math" panose="02040503050406030204" pitchFamily="18" charset="0"/>
              </a:endParaRPr>
            </a:p>
          </dgm:t>
        </dgm:pt>
      </mc:Fallback>
    </mc:AlternateContent>
    <dgm:pt modelId="{E1E5F798-303B-604A-8C79-6E11A18DFC34}" type="parTrans" cxnId="{E745991A-F966-264D-993F-7A6F3F0BF3C7}">
      <dgm:prSet/>
      <dgm:spPr/>
      <dgm:t>
        <a:bodyPr/>
        <a:lstStyle/>
        <a:p>
          <a:endParaRPr lang="en-US"/>
        </a:p>
      </dgm:t>
    </dgm:pt>
    <dgm:pt modelId="{484E5B58-FE7B-974B-9766-FF9D7A703BAC}" type="sibTrans" cxnId="{E745991A-F966-264D-993F-7A6F3F0BF3C7}">
      <dgm:prSet/>
      <dgm:spPr/>
      <dgm:t>
        <a:bodyPr/>
        <a:lstStyle/>
        <a:p>
          <a:endParaRPr lang="en-US"/>
        </a:p>
      </dgm:t>
    </dgm:pt>
    <dgm:pt modelId="{E0401332-B17B-B84B-A243-2AA0E68F074A}">
      <dgm:prSet/>
      <dgm:spPr/>
      <dgm:t>
        <a:bodyPr/>
        <a:lstStyle/>
        <a:p>
          <a:r>
            <a:rPr lang="en-US"/>
            <a:t>For Performance Evaluation, authors use 2-different measures:</a:t>
          </a:r>
          <a:endParaRPr lang="en-US" dirty="0"/>
        </a:p>
      </dgm:t>
    </dgm:pt>
    <dgm:pt modelId="{17303EDC-954B-A04F-8F6C-9F959D998A17}" type="parTrans" cxnId="{674862F4-D015-064E-8E7A-EC0755279572}">
      <dgm:prSet/>
      <dgm:spPr/>
      <dgm:t>
        <a:bodyPr/>
        <a:lstStyle/>
        <a:p>
          <a:endParaRPr lang="en-US"/>
        </a:p>
      </dgm:t>
    </dgm:pt>
    <dgm:pt modelId="{9A808A6E-0EC0-D549-BA9C-4C5A857DF6ED}" type="sibTrans" cxnId="{674862F4-D015-064E-8E7A-EC0755279572}">
      <dgm:prSet/>
      <dgm:spPr/>
      <dgm:t>
        <a:bodyPr/>
        <a:lstStyle/>
        <a:p>
          <a:endParaRPr lang="en-US"/>
        </a:p>
      </dgm:t>
    </dgm:pt>
    <dgm:pt modelId="{E3AE9721-6F4F-B948-8DD7-A454226560DB}">
      <dgm:prSet/>
      <dgm:spPr/>
      <dgm:t>
        <a:bodyPr/>
        <a:lstStyle/>
        <a:p>
          <a:r>
            <a:rPr lang="en-US" dirty="0"/>
            <a:t>BLEU: Bilingual Evaluation Understudy</a:t>
          </a:r>
        </a:p>
      </dgm:t>
    </dgm:pt>
    <dgm:pt modelId="{6796CC0D-1744-0F47-86A9-12754A32B632}" type="parTrans" cxnId="{3C9FCF0A-85DB-494F-BF22-E248F109B7EE}">
      <dgm:prSet/>
      <dgm:spPr/>
      <dgm:t>
        <a:bodyPr/>
        <a:lstStyle/>
        <a:p>
          <a:endParaRPr lang="en-US"/>
        </a:p>
      </dgm:t>
    </dgm:pt>
    <dgm:pt modelId="{E6543485-47B5-7F4E-9AE2-CAFE1B6215C2}" type="sibTrans" cxnId="{3C9FCF0A-85DB-494F-BF22-E248F109B7EE}">
      <dgm:prSet/>
      <dgm:spPr/>
      <dgm:t>
        <a:bodyPr/>
        <a:lstStyle/>
        <a:p>
          <a:endParaRPr lang="en-US"/>
        </a:p>
      </dgm:t>
    </dgm:pt>
    <dgm:pt modelId="{844F02D5-C49C-0147-A2C2-9AB80472F793}">
      <dgm:prSet/>
      <dgm:spPr/>
      <dgm:t>
        <a:bodyPr/>
        <a:lstStyle/>
        <a:p>
          <a:r>
            <a:rPr lang="en-US" dirty="0"/>
            <a:t>Uses a modified form of precision to compare a translation against multiple reference translations</a:t>
          </a:r>
        </a:p>
      </dgm:t>
    </dgm:pt>
    <dgm:pt modelId="{C7F0C9CF-95CF-7A4A-B4D8-D59645B80533}" type="parTrans" cxnId="{6477F4BE-5F87-004E-92DA-31761E31B858}">
      <dgm:prSet/>
      <dgm:spPr/>
      <dgm:t>
        <a:bodyPr/>
        <a:lstStyle/>
        <a:p>
          <a:endParaRPr lang="en-US"/>
        </a:p>
      </dgm:t>
    </dgm:pt>
    <dgm:pt modelId="{C9E127AA-ADB3-DF44-8AB0-51F8553E9B41}" type="sibTrans" cxnId="{6477F4BE-5F87-004E-92DA-31761E31B858}">
      <dgm:prSet/>
      <dgm:spPr/>
      <dgm:t>
        <a:bodyPr/>
        <a:lstStyle/>
        <a:p>
          <a:endParaRPr lang="en-US"/>
        </a:p>
      </dgm:t>
    </dgm:pt>
    <dgm:pt modelId="{9AF76429-464B-A64B-902E-3E18DB86E5A3}">
      <dgm:prSet/>
      <dgm:spPr/>
      <dgm:t>
        <a:bodyPr/>
        <a:lstStyle/>
        <a:p>
          <a:r>
            <a:rPr lang="en-US" dirty="0"/>
            <a:t>METEOR: Metric for Evaluation of Translation with Explicit Ordering</a:t>
          </a:r>
        </a:p>
      </dgm:t>
    </dgm:pt>
    <dgm:pt modelId="{28B9B345-6E84-4849-BE25-701564D4F0D2}" type="parTrans" cxnId="{BE976B36-73F8-964E-A754-1457CD823BDF}">
      <dgm:prSet/>
      <dgm:spPr/>
      <dgm:t>
        <a:bodyPr/>
        <a:lstStyle/>
        <a:p>
          <a:endParaRPr lang="en-US"/>
        </a:p>
      </dgm:t>
    </dgm:pt>
    <dgm:pt modelId="{AE27B5BC-1D8E-E849-81F1-C342A4C60F8C}" type="sibTrans" cxnId="{BE976B36-73F8-964E-A754-1457CD823BDF}">
      <dgm:prSet/>
      <dgm:spPr/>
      <dgm:t>
        <a:bodyPr/>
        <a:lstStyle/>
        <a:p>
          <a:endParaRPr lang="en-US"/>
        </a:p>
      </dgm:t>
    </dgm:pt>
    <dgm:pt modelId="{21D3A428-2A33-8C42-A2D3-BC9705E0493B}">
      <dgm:prSet/>
      <dgm:spPr/>
      <dgm:t>
        <a:bodyPr/>
        <a:lstStyle/>
        <a:p>
          <a:r>
            <a:rPr lang="en-US" dirty="0"/>
            <a:t>Based on the harmonic mean of unigram precision and recall, with recall weighted higher than precision</a:t>
          </a:r>
        </a:p>
      </dgm:t>
    </dgm:pt>
    <dgm:pt modelId="{0C985871-1944-2143-B81B-1D936F92BA4A}" type="parTrans" cxnId="{E24871E2-9F1D-C94C-B66E-B6A65E2EE173}">
      <dgm:prSet/>
      <dgm:spPr/>
      <dgm:t>
        <a:bodyPr/>
        <a:lstStyle/>
        <a:p>
          <a:endParaRPr lang="en-US"/>
        </a:p>
      </dgm:t>
    </dgm:pt>
    <dgm:pt modelId="{48072B89-9A23-F04B-91FD-85769AE8FC3B}" type="sibTrans" cxnId="{E24871E2-9F1D-C94C-B66E-B6A65E2EE173}">
      <dgm:prSet/>
      <dgm:spPr/>
      <dgm:t>
        <a:bodyPr/>
        <a:lstStyle/>
        <a:p>
          <a:endParaRPr lang="en-US"/>
        </a:p>
      </dgm:t>
    </dgm:pt>
    <dgm:pt modelId="{09E2B329-5DF1-224E-BF95-13E789B05706}" type="pres">
      <dgm:prSet presAssocID="{7E6FDB6C-6A70-264A-BC0E-E0155A3A4C8B}" presName="linear" presStyleCnt="0">
        <dgm:presLayoutVars>
          <dgm:animLvl val="lvl"/>
          <dgm:resizeHandles val="exact"/>
        </dgm:presLayoutVars>
      </dgm:prSet>
      <dgm:spPr/>
    </dgm:pt>
    <dgm:pt modelId="{96398A87-D650-6742-BC65-DFC37B9BF754}" type="pres">
      <dgm:prSet presAssocID="{AE56AC58-EFA5-6649-B683-16613578EFAA}" presName="parentText" presStyleLbl="node1" presStyleIdx="0" presStyleCnt="1">
        <dgm:presLayoutVars>
          <dgm:chMax val="0"/>
          <dgm:bulletEnabled val="1"/>
        </dgm:presLayoutVars>
      </dgm:prSet>
      <dgm:spPr/>
    </dgm:pt>
    <dgm:pt modelId="{132E88DC-212A-D745-AF90-DF7C8C28C1CD}" type="pres">
      <dgm:prSet presAssocID="{AE56AC58-EFA5-6649-B683-16613578EFAA}" presName="childText" presStyleLbl="revTx" presStyleIdx="0" presStyleCnt="1">
        <dgm:presLayoutVars>
          <dgm:bulletEnabled val="1"/>
        </dgm:presLayoutVars>
      </dgm:prSet>
      <dgm:spPr/>
    </dgm:pt>
  </dgm:ptLst>
  <dgm:cxnLst>
    <dgm:cxn modelId="{3C9FCF0A-85DB-494F-BF22-E248F109B7EE}" srcId="{E0401332-B17B-B84B-A243-2AA0E68F074A}" destId="{E3AE9721-6F4F-B948-8DD7-A454226560DB}" srcOrd="0" destOrd="0" parTransId="{6796CC0D-1744-0F47-86A9-12754A32B632}" sibTransId="{E6543485-47B5-7F4E-9AE2-CAFE1B6215C2}"/>
    <dgm:cxn modelId="{2CA47A0E-4C4F-224D-BB0B-0403EB2854F4}" type="presOf" srcId="{E0401332-B17B-B84B-A243-2AA0E68F074A}" destId="{132E88DC-212A-D745-AF90-DF7C8C28C1CD}" srcOrd="0" destOrd="2" presId="urn:microsoft.com/office/officeart/2005/8/layout/vList2"/>
    <dgm:cxn modelId="{E745991A-F966-264D-993F-7A6F3F0BF3C7}" srcId="{AE56AC58-EFA5-6649-B683-16613578EFAA}" destId="{3A297381-7FB6-D543-9610-40EB761DAA9F}" srcOrd="1" destOrd="0" parTransId="{E1E5F798-303B-604A-8C79-6E11A18DFC34}" sibTransId="{484E5B58-FE7B-974B-9766-FF9D7A703BAC}"/>
    <dgm:cxn modelId="{BE976B36-73F8-964E-A754-1457CD823BDF}" srcId="{E0401332-B17B-B84B-A243-2AA0E68F074A}" destId="{9AF76429-464B-A64B-902E-3E18DB86E5A3}" srcOrd="1" destOrd="0" parTransId="{28B9B345-6E84-4849-BE25-701564D4F0D2}" sibTransId="{AE27B5BC-1D8E-E849-81F1-C342A4C60F8C}"/>
    <dgm:cxn modelId="{11288137-A913-624C-ADC5-1E4B5459ACEA}" type="presOf" srcId="{9AF76429-464B-A64B-902E-3E18DB86E5A3}" destId="{132E88DC-212A-D745-AF90-DF7C8C28C1CD}" srcOrd="0" destOrd="5" presId="urn:microsoft.com/office/officeart/2005/8/layout/vList2"/>
    <dgm:cxn modelId="{391E935F-B8CA-064E-8A00-3C78719E5B86}" type="presOf" srcId="{7E6FDB6C-6A70-264A-BC0E-E0155A3A4C8B}" destId="{09E2B329-5DF1-224E-BF95-13E789B05706}" srcOrd="0" destOrd="0" presId="urn:microsoft.com/office/officeart/2005/8/layout/vList2"/>
    <dgm:cxn modelId="{DD96429A-B71F-E344-A2F4-A2D6D103FB1E}" srcId="{7E6FDB6C-6A70-264A-BC0E-E0155A3A4C8B}" destId="{AE56AC58-EFA5-6649-B683-16613578EFAA}" srcOrd="0" destOrd="0" parTransId="{5EFE2FB6-EA5B-0D43-9E66-6C80C5EADF8E}" sibTransId="{BF159DB6-1AF1-A040-83D0-83736612866C}"/>
    <dgm:cxn modelId="{9365D3AD-5EC8-E942-A3D9-CFC1187B53A6}" type="presOf" srcId="{844F02D5-C49C-0147-A2C2-9AB80472F793}" destId="{132E88DC-212A-D745-AF90-DF7C8C28C1CD}" srcOrd="0" destOrd="4" presId="urn:microsoft.com/office/officeart/2005/8/layout/vList2"/>
    <dgm:cxn modelId="{94D7E6BB-7F4D-0B49-8531-48F48DEB08C4}" srcId="{AE56AC58-EFA5-6649-B683-16613578EFAA}" destId="{589849B4-190A-654C-B394-5A7D3095F2C3}" srcOrd="0" destOrd="0" parTransId="{6F73A688-221B-A74F-B34C-D27B27741322}" sibTransId="{8E3ECE73-C9D5-1441-8335-3689617A154B}"/>
    <dgm:cxn modelId="{6477F4BE-5F87-004E-92DA-31761E31B858}" srcId="{E3AE9721-6F4F-B948-8DD7-A454226560DB}" destId="{844F02D5-C49C-0147-A2C2-9AB80472F793}" srcOrd="0" destOrd="0" parTransId="{C7F0C9CF-95CF-7A4A-B4D8-D59645B80533}" sibTransId="{C9E127AA-ADB3-DF44-8AB0-51F8553E9B41}"/>
    <dgm:cxn modelId="{689F81CC-6BCA-D242-85D0-FDD69F0243E2}" type="presOf" srcId="{21D3A428-2A33-8C42-A2D3-BC9705E0493B}" destId="{132E88DC-212A-D745-AF90-DF7C8C28C1CD}" srcOrd="0" destOrd="6" presId="urn:microsoft.com/office/officeart/2005/8/layout/vList2"/>
    <dgm:cxn modelId="{3DF322DE-44C4-9445-8FF8-3BC0148B5545}" type="presOf" srcId="{E3AE9721-6F4F-B948-8DD7-A454226560DB}" destId="{132E88DC-212A-D745-AF90-DF7C8C28C1CD}" srcOrd="0" destOrd="3" presId="urn:microsoft.com/office/officeart/2005/8/layout/vList2"/>
    <dgm:cxn modelId="{27EF67E0-CC1C-3B49-A3C4-007662D3A664}" type="presOf" srcId="{589849B4-190A-654C-B394-5A7D3095F2C3}" destId="{132E88DC-212A-D745-AF90-DF7C8C28C1CD}" srcOrd="0" destOrd="0" presId="urn:microsoft.com/office/officeart/2005/8/layout/vList2"/>
    <dgm:cxn modelId="{E24871E2-9F1D-C94C-B66E-B6A65E2EE173}" srcId="{9AF76429-464B-A64B-902E-3E18DB86E5A3}" destId="{21D3A428-2A33-8C42-A2D3-BC9705E0493B}" srcOrd="0" destOrd="0" parTransId="{0C985871-1944-2143-B81B-1D936F92BA4A}" sibTransId="{48072B89-9A23-F04B-91FD-85769AE8FC3B}"/>
    <dgm:cxn modelId="{DD7DEAE9-143C-3544-9092-DEC590CC0BA1}" type="presOf" srcId="{3A297381-7FB6-D543-9610-40EB761DAA9F}" destId="{132E88DC-212A-D745-AF90-DF7C8C28C1CD}" srcOrd="0" destOrd="1" presId="urn:microsoft.com/office/officeart/2005/8/layout/vList2"/>
    <dgm:cxn modelId="{674862F4-D015-064E-8E7A-EC0755279572}" srcId="{AE56AC58-EFA5-6649-B683-16613578EFAA}" destId="{E0401332-B17B-B84B-A243-2AA0E68F074A}" srcOrd="2" destOrd="0" parTransId="{17303EDC-954B-A04F-8F6C-9F959D998A17}" sibTransId="{9A808A6E-0EC0-D549-BA9C-4C5A857DF6ED}"/>
    <dgm:cxn modelId="{B3F5CDFC-A88C-8F41-B79B-40F8A9EBDF27}" type="presOf" srcId="{AE56AC58-EFA5-6649-B683-16613578EFAA}" destId="{96398A87-D650-6742-BC65-DFC37B9BF754}" srcOrd="0" destOrd="0" presId="urn:microsoft.com/office/officeart/2005/8/layout/vList2"/>
    <dgm:cxn modelId="{DEB8AA3A-B824-FC4E-9E4A-651117743228}" type="presParOf" srcId="{09E2B329-5DF1-224E-BF95-13E789B05706}" destId="{96398A87-D650-6742-BC65-DFC37B9BF754}" srcOrd="0" destOrd="0" presId="urn:microsoft.com/office/officeart/2005/8/layout/vList2"/>
    <dgm:cxn modelId="{85C83E46-A31F-B749-8DFA-13DD161D9904}" type="presParOf" srcId="{09E2B329-5DF1-224E-BF95-13E789B05706}" destId="{132E88DC-212A-D745-AF90-DF7C8C28C1CD}"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65183A4-795C-DC44-B8BC-CBD31F1C36E4}" type="doc">
      <dgm:prSet loTypeId="urn:microsoft.com/office/officeart/2005/8/layout/list1" loCatId="" qsTypeId="urn:microsoft.com/office/officeart/2005/8/quickstyle/simple1" qsCatId="simple" csTypeId="urn:microsoft.com/office/officeart/2005/8/colors/colorful2" csCatId="colorful" phldr="1"/>
      <dgm:spPr/>
      <dgm:t>
        <a:bodyPr/>
        <a:lstStyle/>
        <a:p>
          <a:endParaRPr lang="en-US"/>
        </a:p>
      </dgm:t>
    </dgm:pt>
    <dgm:pt modelId="{4CF588DD-28CB-D34A-960F-1E0023F8458E}">
      <dgm:prSet phldrT="[Text]"/>
      <dgm:spPr/>
      <dgm:t>
        <a:bodyPr/>
        <a:lstStyle/>
        <a:p>
          <a:r>
            <a:rPr lang="en-US"/>
            <a:t>Attention-based Model</a:t>
          </a:r>
        </a:p>
      </dgm:t>
    </dgm:pt>
    <dgm:pt modelId="{CC497714-E194-D54D-A32D-10E36B551EDC}" type="parTrans" cxnId="{6988618D-0B09-8C4D-B30E-6F91B11FD5BC}">
      <dgm:prSet/>
      <dgm:spPr/>
      <dgm:t>
        <a:bodyPr/>
        <a:lstStyle/>
        <a:p>
          <a:endParaRPr lang="en-US"/>
        </a:p>
      </dgm:t>
    </dgm:pt>
    <dgm:pt modelId="{E8893F84-3DD9-4549-94E7-7A5675DE645B}" type="sibTrans" cxnId="{6988618D-0B09-8C4D-B30E-6F91B11FD5BC}">
      <dgm:prSet/>
      <dgm:spPr/>
      <dgm:t>
        <a:bodyPr/>
        <a:lstStyle/>
        <a:p>
          <a:endParaRPr lang="en-US"/>
        </a:p>
      </dgm:t>
    </dgm:pt>
    <dgm:pt modelId="{221D5660-34A6-DB42-88BE-DB33A7BA3A8F}">
      <dgm:prSet phldrT="[Text]"/>
      <dgm:spPr/>
      <dgm:t>
        <a:bodyPr/>
        <a:lstStyle/>
        <a:p>
          <a:r>
            <a:rPr lang="en-US" dirty="0"/>
            <a:t>Automatically learns to describe the content of the images</a:t>
          </a:r>
        </a:p>
      </dgm:t>
    </dgm:pt>
    <dgm:pt modelId="{16CFEEA3-9117-C848-866F-3CCCB1D3FE71}" type="parTrans" cxnId="{6A6B77EE-1058-D548-B7D8-2037478E3F8A}">
      <dgm:prSet/>
      <dgm:spPr/>
      <dgm:t>
        <a:bodyPr/>
        <a:lstStyle/>
        <a:p>
          <a:endParaRPr lang="en-US"/>
        </a:p>
      </dgm:t>
    </dgm:pt>
    <dgm:pt modelId="{87B883D0-1D87-2C4C-8B48-970134E10CD9}" type="sibTrans" cxnId="{6A6B77EE-1058-D548-B7D8-2037478E3F8A}">
      <dgm:prSet/>
      <dgm:spPr/>
      <dgm:t>
        <a:bodyPr/>
        <a:lstStyle/>
        <a:p>
          <a:endParaRPr lang="en-US"/>
        </a:p>
      </dgm:t>
    </dgm:pt>
    <dgm:pt modelId="{FB786CC0-0772-3C44-B2A2-FA43FC739196}">
      <dgm:prSet/>
      <dgm:spPr/>
      <dgm:t>
        <a:bodyPr/>
        <a:lstStyle/>
        <a:p>
          <a:r>
            <a:rPr lang="en-US" dirty="0"/>
            <a:t>Two ways to train the model</a:t>
          </a:r>
        </a:p>
      </dgm:t>
    </dgm:pt>
    <dgm:pt modelId="{A5E16941-7756-DF4C-9490-C207774754F6}" type="parTrans" cxnId="{4ABA50AE-2708-1E45-8359-CA772ED36418}">
      <dgm:prSet/>
      <dgm:spPr/>
      <dgm:t>
        <a:bodyPr/>
        <a:lstStyle/>
        <a:p>
          <a:endParaRPr lang="en-US"/>
        </a:p>
      </dgm:t>
    </dgm:pt>
    <dgm:pt modelId="{9B0ECE14-1349-E649-9483-8696200B920A}" type="sibTrans" cxnId="{4ABA50AE-2708-1E45-8359-CA772ED36418}">
      <dgm:prSet/>
      <dgm:spPr/>
      <dgm:t>
        <a:bodyPr/>
        <a:lstStyle/>
        <a:p>
          <a:endParaRPr lang="en-US"/>
        </a:p>
      </dgm:t>
    </dgm:pt>
    <dgm:pt modelId="{91047239-E375-0443-BC66-D614E8CA1108}">
      <dgm:prSet/>
      <dgm:spPr/>
      <dgm:t>
        <a:bodyPr/>
        <a:lstStyle/>
        <a:p>
          <a:r>
            <a:rPr lang="en-US" dirty="0"/>
            <a:t>State-of-the-art performance on three different datasets</a:t>
          </a:r>
        </a:p>
      </dgm:t>
    </dgm:pt>
    <dgm:pt modelId="{98C40B87-BC08-ED47-85C7-DFDD23CF418C}" type="parTrans" cxnId="{ACFF12E2-4274-8547-BE6E-4D3BC9FC4075}">
      <dgm:prSet/>
      <dgm:spPr/>
      <dgm:t>
        <a:bodyPr/>
        <a:lstStyle/>
        <a:p>
          <a:endParaRPr lang="en-US"/>
        </a:p>
      </dgm:t>
    </dgm:pt>
    <dgm:pt modelId="{1662E8CC-2462-7640-BF50-A945A5666667}" type="sibTrans" cxnId="{ACFF12E2-4274-8547-BE6E-4D3BC9FC4075}">
      <dgm:prSet/>
      <dgm:spPr/>
      <dgm:t>
        <a:bodyPr/>
        <a:lstStyle/>
        <a:p>
          <a:endParaRPr lang="en-US"/>
        </a:p>
      </dgm:t>
    </dgm:pt>
    <dgm:pt modelId="{C1533D3A-EEF1-964A-B228-5E4BEAEEBFFD}" type="pres">
      <dgm:prSet presAssocID="{865183A4-795C-DC44-B8BC-CBD31F1C36E4}" presName="linear" presStyleCnt="0">
        <dgm:presLayoutVars>
          <dgm:dir/>
          <dgm:animLvl val="lvl"/>
          <dgm:resizeHandles val="exact"/>
        </dgm:presLayoutVars>
      </dgm:prSet>
      <dgm:spPr/>
    </dgm:pt>
    <dgm:pt modelId="{6F8DDCEE-74DA-1740-AFC7-9D579E36BA7E}" type="pres">
      <dgm:prSet presAssocID="{4CF588DD-28CB-D34A-960F-1E0023F8458E}" presName="parentLin" presStyleCnt="0"/>
      <dgm:spPr/>
    </dgm:pt>
    <dgm:pt modelId="{42D462B0-AF0F-0B4B-8989-15559BB64979}" type="pres">
      <dgm:prSet presAssocID="{4CF588DD-28CB-D34A-960F-1E0023F8458E}" presName="parentLeftMargin" presStyleLbl="node1" presStyleIdx="0" presStyleCnt="1"/>
      <dgm:spPr/>
    </dgm:pt>
    <dgm:pt modelId="{02541939-1D49-AF44-AAB3-64ECC95EBE49}" type="pres">
      <dgm:prSet presAssocID="{4CF588DD-28CB-D34A-960F-1E0023F8458E}" presName="parentText" presStyleLbl="node1" presStyleIdx="0" presStyleCnt="1">
        <dgm:presLayoutVars>
          <dgm:chMax val="0"/>
          <dgm:bulletEnabled val="1"/>
        </dgm:presLayoutVars>
      </dgm:prSet>
      <dgm:spPr/>
    </dgm:pt>
    <dgm:pt modelId="{B7501FED-FF4C-1B46-BAAA-6E3B0AF8E11D}" type="pres">
      <dgm:prSet presAssocID="{4CF588DD-28CB-D34A-960F-1E0023F8458E}" presName="negativeSpace" presStyleCnt="0"/>
      <dgm:spPr/>
    </dgm:pt>
    <dgm:pt modelId="{96225110-51EF-2F48-B287-3F56931971BC}" type="pres">
      <dgm:prSet presAssocID="{4CF588DD-28CB-D34A-960F-1E0023F8458E}" presName="childText" presStyleLbl="conFgAcc1" presStyleIdx="0" presStyleCnt="1">
        <dgm:presLayoutVars>
          <dgm:bulletEnabled val="1"/>
        </dgm:presLayoutVars>
      </dgm:prSet>
      <dgm:spPr/>
    </dgm:pt>
  </dgm:ptLst>
  <dgm:cxnLst>
    <dgm:cxn modelId="{B991AE10-E290-AE40-9AFD-EE5D5BC6878C}" type="presOf" srcId="{865183A4-795C-DC44-B8BC-CBD31F1C36E4}" destId="{C1533D3A-EEF1-964A-B228-5E4BEAEEBFFD}" srcOrd="0" destOrd="0" presId="urn:microsoft.com/office/officeart/2005/8/layout/list1"/>
    <dgm:cxn modelId="{1F492514-646D-C747-B639-DD81E677346F}" type="presOf" srcId="{4CF588DD-28CB-D34A-960F-1E0023F8458E}" destId="{42D462B0-AF0F-0B4B-8989-15559BB64979}" srcOrd="0" destOrd="0" presId="urn:microsoft.com/office/officeart/2005/8/layout/list1"/>
    <dgm:cxn modelId="{7D2F6339-7054-2145-9EAD-27219166B479}" type="presOf" srcId="{91047239-E375-0443-BC66-D614E8CA1108}" destId="{96225110-51EF-2F48-B287-3F56931971BC}" srcOrd="0" destOrd="2" presId="urn:microsoft.com/office/officeart/2005/8/layout/list1"/>
    <dgm:cxn modelId="{DA4E0F6D-4A35-3E46-9524-89EA6F0AEA9D}" type="presOf" srcId="{FB786CC0-0772-3C44-B2A2-FA43FC739196}" destId="{96225110-51EF-2F48-B287-3F56931971BC}" srcOrd="0" destOrd="1" presId="urn:microsoft.com/office/officeart/2005/8/layout/list1"/>
    <dgm:cxn modelId="{6988618D-0B09-8C4D-B30E-6F91B11FD5BC}" srcId="{865183A4-795C-DC44-B8BC-CBD31F1C36E4}" destId="{4CF588DD-28CB-D34A-960F-1E0023F8458E}" srcOrd="0" destOrd="0" parTransId="{CC497714-E194-D54D-A32D-10E36B551EDC}" sibTransId="{E8893F84-3DD9-4549-94E7-7A5675DE645B}"/>
    <dgm:cxn modelId="{4ABA50AE-2708-1E45-8359-CA772ED36418}" srcId="{4CF588DD-28CB-D34A-960F-1E0023F8458E}" destId="{FB786CC0-0772-3C44-B2A2-FA43FC739196}" srcOrd="1" destOrd="0" parTransId="{A5E16941-7756-DF4C-9490-C207774754F6}" sibTransId="{9B0ECE14-1349-E649-9483-8696200B920A}"/>
    <dgm:cxn modelId="{882567B8-1D8E-5A46-8108-F4A63283CBFB}" type="presOf" srcId="{4CF588DD-28CB-D34A-960F-1E0023F8458E}" destId="{02541939-1D49-AF44-AAB3-64ECC95EBE49}" srcOrd="1" destOrd="0" presId="urn:microsoft.com/office/officeart/2005/8/layout/list1"/>
    <dgm:cxn modelId="{6EEAD5CC-7D25-994F-AB79-6A6FE359F6DF}" type="presOf" srcId="{221D5660-34A6-DB42-88BE-DB33A7BA3A8F}" destId="{96225110-51EF-2F48-B287-3F56931971BC}" srcOrd="0" destOrd="0" presId="urn:microsoft.com/office/officeart/2005/8/layout/list1"/>
    <dgm:cxn modelId="{ACFF12E2-4274-8547-BE6E-4D3BC9FC4075}" srcId="{4CF588DD-28CB-D34A-960F-1E0023F8458E}" destId="{91047239-E375-0443-BC66-D614E8CA1108}" srcOrd="2" destOrd="0" parTransId="{98C40B87-BC08-ED47-85C7-DFDD23CF418C}" sibTransId="{1662E8CC-2462-7640-BF50-A945A5666667}"/>
    <dgm:cxn modelId="{6A6B77EE-1058-D548-B7D8-2037478E3F8A}" srcId="{4CF588DD-28CB-D34A-960F-1E0023F8458E}" destId="{221D5660-34A6-DB42-88BE-DB33A7BA3A8F}" srcOrd="0" destOrd="0" parTransId="{16CFEEA3-9117-C848-866F-3CCCB1D3FE71}" sibTransId="{87B883D0-1D87-2C4C-8B48-970134E10CD9}"/>
    <dgm:cxn modelId="{E660C9F8-275B-A941-B37A-4BCD581F479E}" type="presParOf" srcId="{C1533D3A-EEF1-964A-B228-5E4BEAEEBFFD}" destId="{6F8DDCEE-74DA-1740-AFC7-9D579E36BA7E}" srcOrd="0" destOrd="0" presId="urn:microsoft.com/office/officeart/2005/8/layout/list1"/>
    <dgm:cxn modelId="{5E64E2DE-4060-FE4F-8D30-972AE4EB5C42}" type="presParOf" srcId="{6F8DDCEE-74DA-1740-AFC7-9D579E36BA7E}" destId="{42D462B0-AF0F-0B4B-8989-15559BB64979}" srcOrd="0" destOrd="0" presId="urn:microsoft.com/office/officeart/2005/8/layout/list1"/>
    <dgm:cxn modelId="{EB6D1901-5F47-E44D-BCEF-D3038A005645}" type="presParOf" srcId="{6F8DDCEE-74DA-1740-AFC7-9D579E36BA7E}" destId="{02541939-1D49-AF44-AAB3-64ECC95EBE49}" srcOrd="1" destOrd="0" presId="urn:microsoft.com/office/officeart/2005/8/layout/list1"/>
    <dgm:cxn modelId="{F17FA690-CAEE-A248-9EC3-9DB34B4EB36E}" type="presParOf" srcId="{C1533D3A-EEF1-964A-B228-5E4BEAEEBFFD}" destId="{B7501FED-FF4C-1B46-BAAA-6E3B0AF8E11D}" srcOrd="1" destOrd="0" presId="urn:microsoft.com/office/officeart/2005/8/layout/list1"/>
    <dgm:cxn modelId="{8931CE88-BC87-3948-A1C8-EF6AC4E9943A}" type="presParOf" srcId="{C1533D3A-EEF1-964A-B228-5E4BEAEEBFFD}" destId="{96225110-51EF-2F48-B287-3F56931971BC}"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7E6FDB6C-6A70-264A-BC0E-E0155A3A4C8B}" type="doc">
      <dgm:prSet loTypeId="urn:microsoft.com/office/officeart/2005/8/layout/vList2" loCatId="" qsTypeId="urn:microsoft.com/office/officeart/2005/8/quickstyle/simple1" qsCatId="simple" csTypeId="urn:microsoft.com/office/officeart/2005/8/colors/colorful2" csCatId="colorful" phldr="1"/>
      <dgm:spPr/>
      <dgm:t>
        <a:bodyPr/>
        <a:lstStyle/>
        <a:p>
          <a:endParaRPr lang="en-US"/>
        </a:p>
      </dgm:t>
    </dgm:pt>
    <dgm:pt modelId="{AE56AC58-EFA5-6649-B683-16613578EFAA}">
      <dgm:prSet phldrT="[Text]"/>
      <dgm:spPr/>
      <dgm:t>
        <a:bodyPr/>
        <a:lstStyle/>
        <a:p>
          <a:r>
            <a:rPr lang="en-US" dirty="0"/>
            <a:t>It's not very clear what kind of cost function is used to evaluate the performance, would be nice to elaborate that. </a:t>
          </a:r>
        </a:p>
      </dgm:t>
    </dgm:pt>
    <dgm:pt modelId="{5EFE2FB6-EA5B-0D43-9E66-6C80C5EADF8E}" type="parTrans" cxnId="{DD96429A-B71F-E344-A2F4-A2D6D103FB1E}">
      <dgm:prSet/>
      <dgm:spPr/>
      <dgm:t>
        <a:bodyPr/>
        <a:lstStyle/>
        <a:p>
          <a:endParaRPr lang="en-US"/>
        </a:p>
      </dgm:t>
    </dgm:pt>
    <dgm:pt modelId="{BF159DB6-1AF1-A040-83D0-83736612866C}" type="sibTrans" cxnId="{DD96429A-B71F-E344-A2F4-A2D6D103FB1E}">
      <dgm:prSet/>
      <dgm:spPr/>
      <dgm:t>
        <a:bodyPr/>
        <a:lstStyle/>
        <a:p>
          <a:endParaRPr lang="en-US"/>
        </a:p>
      </dgm:t>
    </dgm:pt>
    <dgm:pt modelId="{589849B4-190A-654C-B394-5A7D3095F2C3}">
      <dgm:prSet phldrT="[Text]"/>
      <dgm:spPr>
        <a:blipFill>
          <a:blip xmlns:r="http://schemas.openxmlformats.org/officeDocument/2006/relationships" r:embed="rId1"/>
          <a:stretch>
            <a:fillRect t="-5159" b="-3175"/>
          </a:stretch>
        </a:blipFill>
      </dgm:spPr>
      <dgm:t>
        <a:bodyPr/>
        <a:lstStyle/>
        <a:p>
          <a:r>
            <a:rPr lang="en-US">
              <a:noFill/>
            </a:rPr>
            <a:t> </a:t>
          </a:r>
        </a:p>
      </dgm:t>
    </dgm:pt>
    <dgm:pt modelId="{6F73A688-221B-A74F-B34C-D27B27741322}" type="parTrans" cxnId="{94D7E6BB-7F4D-0B49-8531-48F48DEB08C4}">
      <dgm:prSet/>
      <dgm:spPr/>
      <dgm:t>
        <a:bodyPr/>
        <a:lstStyle/>
        <a:p>
          <a:endParaRPr lang="en-US"/>
        </a:p>
      </dgm:t>
    </dgm:pt>
    <dgm:pt modelId="{8E3ECE73-C9D5-1441-8335-3689617A154B}" type="sibTrans" cxnId="{94D7E6BB-7F4D-0B49-8531-48F48DEB08C4}">
      <dgm:prSet/>
      <dgm:spPr/>
      <dgm:t>
        <a:bodyPr/>
        <a:lstStyle/>
        <a:p>
          <a:endParaRPr lang="en-US"/>
        </a:p>
      </dgm:t>
    </dgm:pt>
    <dgm:pt modelId="{3A297381-7FB6-D543-9610-40EB761DAA9F}">
      <dgm:prSet/>
      <dgm:spPr/>
      <dgm:t>
        <a:bodyPr/>
        <a:lstStyle/>
        <a:p>
          <a:r>
            <a:rPr lang="en-US">
              <a:noFill/>
            </a:rPr>
            <a:t> </a:t>
          </a:r>
        </a:p>
      </dgm:t>
    </dgm:pt>
    <dgm:pt modelId="{E1E5F798-303B-604A-8C79-6E11A18DFC34}" type="parTrans" cxnId="{E745991A-F966-264D-993F-7A6F3F0BF3C7}">
      <dgm:prSet/>
      <dgm:spPr/>
      <dgm:t>
        <a:bodyPr/>
        <a:lstStyle/>
        <a:p>
          <a:endParaRPr lang="en-US"/>
        </a:p>
      </dgm:t>
    </dgm:pt>
    <dgm:pt modelId="{484E5B58-FE7B-974B-9766-FF9D7A703BAC}" type="sibTrans" cxnId="{E745991A-F966-264D-993F-7A6F3F0BF3C7}">
      <dgm:prSet/>
      <dgm:spPr/>
      <dgm:t>
        <a:bodyPr/>
        <a:lstStyle/>
        <a:p>
          <a:endParaRPr lang="en-US"/>
        </a:p>
      </dgm:t>
    </dgm:pt>
    <dgm:pt modelId="{E0401332-B17B-B84B-A243-2AA0E68F074A}">
      <dgm:prSet/>
      <dgm:spPr/>
      <dgm:t>
        <a:bodyPr/>
        <a:lstStyle/>
        <a:p>
          <a:r>
            <a:rPr lang="en-US">
              <a:noFill/>
            </a:rPr>
            <a:t> </a:t>
          </a:r>
        </a:p>
      </dgm:t>
    </dgm:pt>
    <dgm:pt modelId="{17303EDC-954B-A04F-8F6C-9F959D998A17}" type="parTrans" cxnId="{674862F4-D015-064E-8E7A-EC0755279572}">
      <dgm:prSet/>
      <dgm:spPr/>
      <dgm:t>
        <a:bodyPr/>
        <a:lstStyle/>
        <a:p>
          <a:endParaRPr lang="en-US"/>
        </a:p>
      </dgm:t>
    </dgm:pt>
    <dgm:pt modelId="{9A808A6E-0EC0-D549-BA9C-4C5A857DF6ED}" type="sibTrans" cxnId="{674862F4-D015-064E-8E7A-EC0755279572}">
      <dgm:prSet/>
      <dgm:spPr/>
      <dgm:t>
        <a:bodyPr/>
        <a:lstStyle/>
        <a:p>
          <a:endParaRPr lang="en-US"/>
        </a:p>
      </dgm:t>
    </dgm:pt>
    <dgm:pt modelId="{E3AE9721-6F4F-B948-8DD7-A454226560DB}">
      <dgm:prSet/>
      <dgm:spPr/>
      <dgm:t>
        <a:bodyPr/>
        <a:lstStyle/>
        <a:p>
          <a:r>
            <a:rPr lang="en-US">
              <a:noFill/>
            </a:rPr>
            <a:t> </a:t>
          </a:r>
        </a:p>
      </dgm:t>
    </dgm:pt>
    <dgm:pt modelId="{6796CC0D-1744-0F47-86A9-12754A32B632}" type="parTrans" cxnId="{3C9FCF0A-85DB-494F-BF22-E248F109B7EE}">
      <dgm:prSet/>
      <dgm:spPr/>
      <dgm:t>
        <a:bodyPr/>
        <a:lstStyle/>
        <a:p>
          <a:endParaRPr lang="en-US"/>
        </a:p>
      </dgm:t>
    </dgm:pt>
    <dgm:pt modelId="{E6543485-47B5-7F4E-9AE2-CAFE1B6215C2}" type="sibTrans" cxnId="{3C9FCF0A-85DB-494F-BF22-E248F109B7EE}">
      <dgm:prSet/>
      <dgm:spPr/>
      <dgm:t>
        <a:bodyPr/>
        <a:lstStyle/>
        <a:p>
          <a:endParaRPr lang="en-US"/>
        </a:p>
      </dgm:t>
    </dgm:pt>
    <dgm:pt modelId="{844F02D5-C49C-0147-A2C2-9AB80472F793}">
      <dgm:prSet/>
      <dgm:spPr/>
      <dgm:t>
        <a:bodyPr/>
        <a:lstStyle/>
        <a:p>
          <a:r>
            <a:rPr lang="en-US">
              <a:noFill/>
            </a:rPr>
            <a:t> </a:t>
          </a:r>
        </a:p>
      </dgm:t>
    </dgm:pt>
    <dgm:pt modelId="{C7F0C9CF-95CF-7A4A-B4D8-D59645B80533}" type="parTrans" cxnId="{6477F4BE-5F87-004E-92DA-31761E31B858}">
      <dgm:prSet/>
      <dgm:spPr/>
      <dgm:t>
        <a:bodyPr/>
        <a:lstStyle/>
        <a:p>
          <a:endParaRPr lang="en-US"/>
        </a:p>
      </dgm:t>
    </dgm:pt>
    <dgm:pt modelId="{C9E127AA-ADB3-DF44-8AB0-51F8553E9B41}" type="sibTrans" cxnId="{6477F4BE-5F87-004E-92DA-31761E31B858}">
      <dgm:prSet/>
      <dgm:spPr/>
      <dgm:t>
        <a:bodyPr/>
        <a:lstStyle/>
        <a:p>
          <a:endParaRPr lang="en-US"/>
        </a:p>
      </dgm:t>
    </dgm:pt>
    <dgm:pt modelId="{9AF76429-464B-A64B-902E-3E18DB86E5A3}">
      <dgm:prSet/>
      <dgm:spPr/>
      <dgm:t>
        <a:bodyPr/>
        <a:lstStyle/>
        <a:p>
          <a:r>
            <a:rPr lang="en-US">
              <a:noFill/>
            </a:rPr>
            <a:t> </a:t>
          </a:r>
        </a:p>
      </dgm:t>
    </dgm:pt>
    <dgm:pt modelId="{28B9B345-6E84-4849-BE25-701564D4F0D2}" type="parTrans" cxnId="{BE976B36-73F8-964E-A754-1457CD823BDF}">
      <dgm:prSet/>
      <dgm:spPr/>
      <dgm:t>
        <a:bodyPr/>
        <a:lstStyle/>
        <a:p>
          <a:endParaRPr lang="en-US"/>
        </a:p>
      </dgm:t>
    </dgm:pt>
    <dgm:pt modelId="{AE27B5BC-1D8E-E849-81F1-C342A4C60F8C}" type="sibTrans" cxnId="{BE976B36-73F8-964E-A754-1457CD823BDF}">
      <dgm:prSet/>
      <dgm:spPr/>
      <dgm:t>
        <a:bodyPr/>
        <a:lstStyle/>
        <a:p>
          <a:endParaRPr lang="en-US"/>
        </a:p>
      </dgm:t>
    </dgm:pt>
    <dgm:pt modelId="{21D3A428-2A33-8C42-A2D3-BC9705E0493B}">
      <dgm:prSet/>
      <dgm:spPr/>
      <dgm:t>
        <a:bodyPr/>
        <a:lstStyle/>
        <a:p>
          <a:r>
            <a:rPr lang="en-US">
              <a:noFill/>
            </a:rPr>
            <a:t> </a:t>
          </a:r>
        </a:p>
      </dgm:t>
    </dgm:pt>
    <dgm:pt modelId="{0C985871-1944-2143-B81B-1D936F92BA4A}" type="parTrans" cxnId="{E24871E2-9F1D-C94C-B66E-B6A65E2EE173}">
      <dgm:prSet/>
      <dgm:spPr/>
      <dgm:t>
        <a:bodyPr/>
        <a:lstStyle/>
        <a:p>
          <a:endParaRPr lang="en-US"/>
        </a:p>
      </dgm:t>
    </dgm:pt>
    <dgm:pt modelId="{48072B89-9A23-F04B-91FD-85769AE8FC3B}" type="sibTrans" cxnId="{E24871E2-9F1D-C94C-B66E-B6A65E2EE173}">
      <dgm:prSet/>
      <dgm:spPr/>
      <dgm:t>
        <a:bodyPr/>
        <a:lstStyle/>
        <a:p>
          <a:endParaRPr lang="en-US"/>
        </a:p>
      </dgm:t>
    </dgm:pt>
    <dgm:pt modelId="{09E2B329-5DF1-224E-BF95-13E789B05706}" type="pres">
      <dgm:prSet presAssocID="{7E6FDB6C-6A70-264A-BC0E-E0155A3A4C8B}" presName="linear" presStyleCnt="0">
        <dgm:presLayoutVars>
          <dgm:animLvl val="lvl"/>
          <dgm:resizeHandles val="exact"/>
        </dgm:presLayoutVars>
      </dgm:prSet>
      <dgm:spPr/>
    </dgm:pt>
    <dgm:pt modelId="{96398A87-D650-6742-BC65-DFC37B9BF754}" type="pres">
      <dgm:prSet presAssocID="{AE56AC58-EFA5-6649-B683-16613578EFAA}" presName="parentText" presStyleLbl="node1" presStyleIdx="0" presStyleCnt="1">
        <dgm:presLayoutVars>
          <dgm:chMax val="0"/>
          <dgm:bulletEnabled val="1"/>
        </dgm:presLayoutVars>
      </dgm:prSet>
      <dgm:spPr/>
    </dgm:pt>
    <dgm:pt modelId="{132E88DC-212A-D745-AF90-DF7C8C28C1CD}" type="pres">
      <dgm:prSet presAssocID="{AE56AC58-EFA5-6649-B683-16613578EFAA}" presName="childText" presStyleLbl="revTx" presStyleIdx="0" presStyleCnt="1">
        <dgm:presLayoutVars>
          <dgm:bulletEnabled val="1"/>
        </dgm:presLayoutVars>
      </dgm:prSet>
      <dgm:spPr/>
    </dgm:pt>
  </dgm:ptLst>
  <dgm:cxnLst>
    <dgm:cxn modelId="{3C9FCF0A-85DB-494F-BF22-E248F109B7EE}" srcId="{E0401332-B17B-B84B-A243-2AA0E68F074A}" destId="{E3AE9721-6F4F-B948-8DD7-A454226560DB}" srcOrd="0" destOrd="0" parTransId="{6796CC0D-1744-0F47-86A9-12754A32B632}" sibTransId="{E6543485-47B5-7F4E-9AE2-CAFE1B6215C2}"/>
    <dgm:cxn modelId="{2CA47A0E-4C4F-224D-BB0B-0403EB2854F4}" type="presOf" srcId="{E0401332-B17B-B84B-A243-2AA0E68F074A}" destId="{132E88DC-212A-D745-AF90-DF7C8C28C1CD}" srcOrd="0" destOrd="2" presId="urn:microsoft.com/office/officeart/2005/8/layout/vList2"/>
    <dgm:cxn modelId="{E745991A-F966-264D-993F-7A6F3F0BF3C7}" srcId="{AE56AC58-EFA5-6649-B683-16613578EFAA}" destId="{3A297381-7FB6-D543-9610-40EB761DAA9F}" srcOrd="1" destOrd="0" parTransId="{E1E5F798-303B-604A-8C79-6E11A18DFC34}" sibTransId="{484E5B58-FE7B-974B-9766-FF9D7A703BAC}"/>
    <dgm:cxn modelId="{BE976B36-73F8-964E-A754-1457CD823BDF}" srcId="{E0401332-B17B-B84B-A243-2AA0E68F074A}" destId="{9AF76429-464B-A64B-902E-3E18DB86E5A3}" srcOrd="1" destOrd="0" parTransId="{28B9B345-6E84-4849-BE25-701564D4F0D2}" sibTransId="{AE27B5BC-1D8E-E849-81F1-C342A4C60F8C}"/>
    <dgm:cxn modelId="{11288137-A913-624C-ADC5-1E4B5459ACEA}" type="presOf" srcId="{9AF76429-464B-A64B-902E-3E18DB86E5A3}" destId="{132E88DC-212A-D745-AF90-DF7C8C28C1CD}" srcOrd="0" destOrd="5" presId="urn:microsoft.com/office/officeart/2005/8/layout/vList2"/>
    <dgm:cxn modelId="{391E935F-B8CA-064E-8A00-3C78719E5B86}" type="presOf" srcId="{7E6FDB6C-6A70-264A-BC0E-E0155A3A4C8B}" destId="{09E2B329-5DF1-224E-BF95-13E789B05706}" srcOrd="0" destOrd="0" presId="urn:microsoft.com/office/officeart/2005/8/layout/vList2"/>
    <dgm:cxn modelId="{DD96429A-B71F-E344-A2F4-A2D6D103FB1E}" srcId="{7E6FDB6C-6A70-264A-BC0E-E0155A3A4C8B}" destId="{AE56AC58-EFA5-6649-B683-16613578EFAA}" srcOrd="0" destOrd="0" parTransId="{5EFE2FB6-EA5B-0D43-9E66-6C80C5EADF8E}" sibTransId="{BF159DB6-1AF1-A040-83D0-83736612866C}"/>
    <dgm:cxn modelId="{9365D3AD-5EC8-E942-A3D9-CFC1187B53A6}" type="presOf" srcId="{844F02D5-C49C-0147-A2C2-9AB80472F793}" destId="{132E88DC-212A-D745-AF90-DF7C8C28C1CD}" srcOrd="0" destOrd="4" presId="urn:microsoft.com/office/officeart/2005/8/layout/vList2"/>
    <dgm:cxn modelId="{94D7E6BB-7F4D-0B49-8531-48F48DEB08C4}" srcId="{AE56AC58-EFA5-6649-B683-16613578EFAA}" destId="{589849B4-190A-654C-B394-5A7D3095F2C3}" srcOrd="0" destOrd="0" parTransId="{6F73A688-221B-A74F-B34C-D27B27741322}" sibTransId="{8E3ECE73-C9D5-1441-8335-3689617A154B}"/>
    <dgm:cxn modelId="{6477F4BE-5F87-004E-92DA-31761E31B858}" srcId="{E3AE9721-6F4F-B948-8DD7-A454226560DB}" destId="{844F02D5-C49C-0147-A2C2-9AB80472F793}" srcOrd="0" destOrd="0" parTransId="{C7F0C9CF-95CF-7A4A-B4D8-D59645B80533}" sibTransId="{C9E127AA-ADB3-DF44-8AB0-51F8553E9B41}"/>
    <dgm:cxn modelId="{689F81CC-6BCA-D242-85D0-FDD69F0243E2}" type="presOf" srcId="{21D3A428-2A33-8C42-A2D3-BC9705E0493B}" destId="{132E88DC-212A-D745-AF90-DF7C8C28C1CD}" srcOrd="0" destOrd="6" presId="urn:microsoft.com/office/officeart/2005/8/layout/vList2"/>
    <dgm:cxn modelId="{3DF322DE-44C4-9445-8FF8-3BC0148B5545}" type="presOf" srcId="{E3AE9721-6F4F-B948-8DD7-A454226560DB}" destId="{132E88DC-212A-D745-AF90-DF7C8C28C1CD}" srcOrd="0" destOrd="3" presId="urn:microsoft.com/office/officeart/2005/8/layout/vList2"/>
    <dgm:cxn modelId="{27EF67E0-CC1C-3B49-A3C4-007662D3A664}" type="presOf" srcId="{589849B4-190A-654C-B394-5A7D3095F2C3}" destId="{132E88DC-212A-D745-AF90-DF7C8C28C1CD}" srcOrd="0" destOrd="0" presId="urn:microsoft.com/office/officeart/2005/8/layout/vList2"/>
    <dgm:cxn modelId="{E24871E2-9F1D-C94C-B66E-B6A65E2EE173}" srcId="{9AF76429-464B-A64B-902E-3E18DB86E5A3}" destId="{21D3A428-2A33-8C42-A2D3-BC9705E0493B}" srcOrd="0" destOrd="0" parTransId="{0C985871-1944-2143-B81B-1D936F92BA4A}" sibTransId="{48072B89-9A23-F04B-91FD-85769AE8FC3B}"/>
    <dgm:cxn modelId="{DD7DEAE9-143C-3544-9092-DEC590CC0BA1}" type="presOf" srcId="{3A297381-7FB6-D543-9610-40EB761DAA9F}" destId="{132E88DC-212A-D745-AF90-DF7C8C28C1CD}" srcOrd="0" destOrd="1" presId="urn:microsoft.com/office/officeart/2005/8/layout/vList2"/>
    <dgm:cxn modelId="{674862F4-D015-064E-8E7A-EC0755279572}" srcId="{AE56AC58-EFA5-6649-B683-16613578EFAA}" destId="{E0401332-B17B-B84B-A243-2AA0E68F074A}" srcOrd="2" destOrd="0" parTransId="{17303EDC-954B-A04F-8F6C-9F959D998A17}" sibTransId="{9A808A6E-0EC0-D549-BA9C-4C5A857DF6ED}"/>
    <dgm:cxn modelId="{B3F5CDFC-A88C-8F41-B79B-40F8A9EBDF27}" type="presOf" srcId="{AE56AC58-EFA5-6649-B683-16613578EFAA}" destId="{96398A87-D650-6742-BC65-DFC37B9BF754}" srcOrd="0" destOrd="0" presId="urn:microsoft.com/office/officeart/2005/8/layout/vList2"/>
    <dgm:cxn modelId="{DEB8AA3A-B824-FC4E-9E4A-651117743228}" type="presParOf" srcId="{09E2B329-5DF1-224E-BF95-13E789B05706}" destId="{96398A87-D650-6742-BC65-DFC37B9BF754}" srcOrd="0" destOrd="0" presId="urn:microsoft.com/office/officeart/2005/8/layout/vList2"/>
    <dgm:cxn modelId="{85C83E46-A31F-B749-8DFA-13DD161D9904}" type="presParOf" srcId="{09E2B329-5DF1-224E-BF95-13E789B05706}" destId="{132E88DC-212A-D745-AF90-DF7C8C28C1CD}"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7E6FDB6C-6A70-264A-BC0E-E0155A3A4C8B}" type="doc">
      <dgm:prSet loTypeId="urn:microsoft.com/office/officeart/2005/8/layout/vList2" loCatId="" qsTypeId="urn:microsoft.com/office/officeart/2005/8/quickstyle/simple1" qsCatId="simple" csTypeId="urn:microsoft.com/office/officeart/2005/8/colors/colorful2" csCatId="colorful" phldr="1"/>
      <dgm:spPr/>
      <dgm:t>
        <a:bodyPr/>
        <a:lstStyle/>
        <a:p>
          <a:endParaRPr lang="en-US"/>
        </a:p>
      </dgm:t>
    </dgm:pt>
    <dgm:pt modelId="{AE56AC58-EFA5-6649-B683-16613578EFAA}">
      <dgm:prSet phldrT="[Text]"/>
      <dgm:spPr/>
      <dgm:t>
        <a:bodyPr/>
        <a:lstStyle/>
        <a:p>
          <a:r>
            <a:rPr lang="en-US" dirty="0"/>
            <a:t>How would you handle/standardize the differences between dataset splits?</a:t>
          </a:r>
        </a:p>
      </dgm:t>
    </dgm:pt>
    <dgm:pt modelId="{5EFE2FB6-EA5B-0D43-9E66-6C80C5EADF8E}" type="parTrans" cxnId="{DD96429A-B71F-E344-A2F4-A2D6D103FB1E}">
      <dgm:prSet/>
      <dgm:spPr/>
      <dgm:t>
        <a:bodyPr/>
        <a:lstStyle/>
        <a:p>
          <a:endParaRPr lang="en-US"/>
        </a:p>
      </dgm:t>
    </dgm:pt>
    <dgm:pt modelId="{BF159DB6-1AF1-A040-83D0-83736612866C}" type="sibTrans" cxnId="{DD96429A-B71F-E344-A2F4-A2D6D103FB1E}">
      <dgm:prSet/>
      <dgm:spPr/>
      <dgm:t>
        <a:bodyPr/>
        <a:lstStyle/>
        <a:p>
          <a:endParaRPr lang="en-US"/>
        </a:p>
      </dgm:t>
    </dgm:pt>
    <dgm:pt modelId="{589849B4-190A-654C-B394-5A7D3095F2C3}">
      <dgm:prSet phldrT="[Text]"/>
      <dgm:spPr/>
      <dgm:t>
        <a:bodyPr/>
        <a:lstStyle/>
        <a:p>
          <a:r>
            <a:rPr lang="en-US"/>
            <a:t>Authors use the predefined splits of Flickr8k</a:t>
          </a:r>
          <a:endParaRPr lang="en-US" dirty="0"/>
        </a:p>
      </dgm:t>
    </dgm:pt>
    <dgm:pt modelId="{6F73A688-221B-A74F-B34C-D27B27741322}" type="parTrans" cxnId="{94D7E6BB-7F4D-0B49-8531-48F48DEB08C4}">
      <dgm:prSet/>
      <dgm:spPr/>
      <dgm:t>
        <a:bodyPr/>
        <a:lstStyle/>
        <a:p>
          <a:endParaRPr lang="en-US"/>
        </a:p>
      </dgm:t>
    </dgm:pt>
    <dgm:pt modelId="{8E3ECE73-C9D5-1441-8335-3689617A154B}" type="sibTrans" cxnId="{94D7E6BB-7F4D-0B49-8531-48F48DEB08C4}">
      <dgm:prSet/>
      <dgm:spPr/>
      <dgm:t>
        <a:bodyPr/>
        <a:lstStyle/>
        <a:p>
          <a:endParaRPr lang="en-US"/>
        </a:p>
      </dgm:t>
    </dgm:pt>
    <dgm:pt modelId="{3FFEB715-E95F-6748-A623-09744A0459F4}">
      <dgm:prSet/>
      <dgm:spPr/>
      <dgm:t>
        <a:bodyPr/>
        <a:lstStyle/>
        <a:p>
          <a:r>
            <a:rPr lang="en-US"/>
            <a:t>For Flickr30k and MS COCO, authors use publicly available splits used in previous work i.e. Karpathy &amp; Li, 2014</a:t>
          </a:r>
          <a:endParaRPr lang="en-US" dirty="0"/>
        </a:p>
      </dgm:t>
    </dgm:pt>
    <dgm:pt modelId="{B338447E-996E-9541-9D25-EBDAB6416239}" type="parTrans" cxnId="{FEB710C9-B982-6449-8140-F9101BC17F80}">
      <dgm:prSet/>
      <dgm:spPr/>
      <dgm:t>
        <a:bodyPr/>
        <a:lstStyle/>
        <a:p>
          <a:endParaRPr lang="en-US"/>
        </a:p>
      </dgm:t>
    </dgm:pt>
    <dgm:pt modelId="{0EC91D67-DEB9-6D47-B446-6969D093F31A}" type="sibTrans" cxnId="{FEB710C9-B982-6449-8140-F9101BC17F80}">
      <dgm:prSet/>
      <dgm:spPr/>
      <dgm:t>
        <a:bodyPr/>
        <a:lstStyle/>
        <a:p>
          <a:endParaRPr lang="en-US"/>
        </a:p>
      </dgm:t>
    </dgm:pt>
    <dgm:pt modelId="{6C1C542B-8DCB-034D-92C6-6C324728931A}">
      <dgm:prSet/>
      <dgm:spPr/>
      <dgm:t>
        <a:bodyPr/>
        <a:lstStyle/>
        <a:p>
          <a:r>
            <a:rPr lang="en-US" dirty="0"/>
            <a:t>Other splits can be generated, and as per authors, are unlikely to impact the performance scores</a:t>
          </a:r>
        </a:p>
      </dgm:t>
    </dgm:pt>
    <dgm:pt modelId="{4A792E25-4F0D-FC46-B180-8FF8D3A7E2D4}" type="parTrans" cxnId="{E566D3C3-1812-6440-9457-D4D2E5C72873}">
      <dgm:prSet/>
      <dgm:spPr/>
      <dgm:t>
        <a:bodyPr/>
        <a:lstStyle/>
        <a:p>
          <a:endParaRPr lang="en-US"/>
        </a:p>
      </dgm:t>
    </dgm:pt>
    <dgm:pt modelId="{EE0C54C4-49A8-574E-800C-F993D7AC663D}" type="sibTrans" cxnId="{E566D3C3-1812-6440-9457-D4D2E5C72873}">
      <dgm:prSet/>
      <dgm:spPr/>
      <dgm:t>
        <a:bodyPr/>
        <a:lstStyle/>
        <a:p>
          <a:endParaRPr lang="en-US"/>
        </a:p>
      </dgm:t>
    </dgm:pt>
    <dgm:pt modelId="{09E2B329-5DF1-224E-BF95-13E789B05706}" type="pres">
      <dgm:prSet presAssocID="{7E6FDB6C-6A70-264A-BC0E-E0155A3A4C8B}" presName="linear" presStyleCnt="0">
        <dgm:presLayoutVars>
          <dgm:animLvl val="lvl"/>
          <dgm:resizeHandles val="exact"/>
        </dgm:presLayoutVars>
      </dgm:prSet>
      <dgm:spPr/>
    </dgm:pt>
    <dgm:pt modelId="{96398A87-D650-6742-BC65-DFC37B9BF754}" type="pres">
      <dgm:prSet presAssocID="{AE56AC58-EFA5-6649-B683-16613578EFAA}" presName="parentText" presStyleLbl="node1" presStyleIdx="0" presStyleCnt="1">
        <dgm:presLayoutVars>
          <dgm:chMax val="0"/>
          <dgm:bulletEnabled val="1"/>
        </dgm:presLayoutVars>
      </dgm:prSet>
      <dgm:spPr/>
    </dgm:pt>
    <dgm:pt modelId="{132E88DC-212A-D745-AF90-DF7C8C28C1CD}" type="pres">
      <dgm:prSet presAssocID="{AE56AC58-EFA5-6649-B683-16613578EFAA}" presName="childText" presStyleLbl="revTx" presStyleIdx="0" presStyleCnt="1">
        <dgm:presLayoutVars>
          <dgm:bulletEnabled val="1"/>
        </dgm:presLayoutVars>
      </dgm:prSet>
      <dgm:spPr/>
    </dgm:pt>
  </dgm:ptLst>
  <dgm:cxnLst>
    <dgm:cxn modelId="{391E935F-B8CA-064E-8A00-3C78719E5B86}" type="presOf" srcId="{7E6FDB6C-6A70-264A-BC0E-E0155A3A4C8B}" destId="{09E2B329-5DF1-224E-BF95-13E789B05706}" srcOrd="0" destOrd="0" presId="urn:microsoft.com/office/officeart/2005/8/layout/vList2"/>
    <dgm:cxn modelId="{DD96429A-B71F-E344-A2F4-A2D6D103FB1E}" srcId="{7E6FDB6C-6A70-264A-BC0E-E0155A3A4C8B}" destId="{AE56AC58-EFA5-6649-B683-16613578EFAA}" srcOrd="0" destOrd="0" parTransId="{5EFE2FB6-EA5B-0D43-9E66-6C80C5EADF8E}" sibTransId="{BF159DB6-1AF1-A040-83D0-83736612866C}"/>
    <dgm:cxn modelId="{94D7E6BB-7F4D-0B49-8531-48F48DEB08C4}" srcId="{AE56AC58-EFA5-6649-B683-16613578EFAA}" destId="{589849B4-190A-654C-B394-5A7D3095F2C3}" srcOrd="0" destOrd="0" parTransId="{6F73A688-221B-A74F-B34C-D27B27741322}" sibTransId="{8E3ECE73-C9D5-1441-8335-3689617A154B}"/>
    <dgm:cxn modelId="{E566D3C3-1812-6440-9457-D4D2E5C72873}" srcId="{AE56AC58-EFA5-6649-B683-16613578EFAA}" destId="{6C1C542B-8DCB-034D-92C6-6C324728931A}" srcOrd="2" destOrd="0" parTransId="{4A792E25-4F0D-FC46-B180-8FF8D3A7E2D4}" sibTransId="{EE0C54C4-49A8-574E-800C-F993D7AC663D}"/>
    <dgm:cxn modelId="{FEB710C9-B982-6449-8140-F9101BC17F80}" srcId="{AE56AC58-EFA5-6649-B683-16613578EFAA}" destId="{3FFEB715-E95F-6748-A623-09744A0459F4}" srcOrd="1" destOrd="0" parTransId="{B338447E-996E-9541-9D25-EBDAB6416239}" sibTransId="{0EC91D67-DEB9-6D47-B446-6969D093F31A}"/>
    <dgm:cxn modelId="{27EF67E0-CC1C-3B49-A3C4-007662D3A664}" type="presOf" srcId="{589849B4-190A-654C-B394-5A7D3095F2C3}" destId="{132E88DC-212A-D745-AF90-DF7C8C28C1CD}" srcOrd="0" destOrd="0" presId="urn:microsoft.com/office/officeart/2005/8/layout/vList2"/>
    <dgm:cxn modelId="{919B27E9-4F39-4449-873F-CDE9D5611443}" type="presOf" srcId="{3FFEB715-E95F-6748-A623-09744A0459F4}" destId="{132E88DC-212A-D745-AF90-DF7C8C28C1CD}" srcOrd="0" destOrd="1" presId="urn:microsoft.com/office/officeart/2005/8/layout/vList2"/>
    <dgm:cxn modelId="{1B7F8CF5-4A03-664F-BAE5-CF0197C48B82}" type="presOf" srcId="{6C1C542B-8DCB-034D-92C6-6C324728931A}" destId="{132E88DC-212A-D745-AF90-DF7C8C28C1CD}" srcOrd="0" destOrd="2" presId="urn:microsoft.com/office/officeart/2005/8/layout/vList2"/>
    <dgm:cxn modelId="{B3F5CDFC-A88C-8F41-B79B-40F8A9EBDF27}" type="presOf" srcId="{AE56AC58-EFA5-6649-B683-16613578EFAA}" destId="{96398A87-D650-6742-BC65-DFC37B9BF754}" srcOrd="0" destOrd="0" presId="urn:microsoft.com/office/officeart/2005/8/layout/vList2"/>
    <dgm:cxn modelId="{DEB8AA3A-B824-FC4E-9E4A-651117743228}" type="presParOf" srcId="{09E2B329-5DF1-224E-BF95-13E789B05706}" destId="{96398A87-D650-6742-BC65-DFC37B9BF754}" srcOrd="0" destOrd="0" presId="urn:microsoft.com/office/officeart/2005/8/layout/vList2"/>
    <dgm:cxn modelId="{85C83E46-A31F-B749-8DFA-13DD161D9904}" type="presParOf" srcId="{09E2B329-5DF1-224E-BF95-13E789B05706}" destId="{132E88DC-212A-D745-AF90-DF7C8C28C1CD}"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7E6FDB6C-6A70-264A-BC0E-E0155A3A4C8B}" type="doc">
      <dgm:prSet loTypeId="urn:microsoft.com/office/officeart/2005/8/layout/vList2" loCatId="" qsTypeId="urn:microsoft.com/office/officeart/2005/8/quickstyle/simple1" qsCatId="simple" csTypeId="urn:microsoft.com/office/officeart/2005/8/colors/colorful2" csCatId="colorful" phldr="1"/>
      <dgm:spPr/>
      <dgm:t>
        <a:bodyPr/>
        <a:lstStyle/>
        <a:p>
          <a:endParaRPr lang="en-US"/>
        </a:p>
      </dgm:t>
    </dgm:pt>
    <dgm:pt modelId="{AE56AC58-EFA5-6649-B683-16613578EFAA}">
      <dgm:prSet phldrT="[Text]"/>
      <dgm:spPr/>
      <dgm:t>
        <a:bodyPr/>
        <a:lstStyle/>
        <a:p>
          <a:r>
            <a:rPr lang="en-US" dirty="0"/>
            <a:t>How to input and train with text data and image data at the same time? What are the preprocessing needed for constructing data pipeline?</a:t>
          </a:r>
        </a:p>
      </dgm:t>
    </dgm:pt>
    <dgm:pt modelId="{5EFE2FB6-EA5B-0D43-9E66-6C80C5EADF8E}" type="parTrans" cxnId="{DD96429A-B71F-E344-A2F4-A2D6D103FB1E}">
      <dgm:prSet/>
      <dgm:spPr/>
      <dgm:t>
        <a:bodyPr/>
        <a:lstStyle/>
        <a:p>
          <a:endParaRPr lang="en-US"/>
        </a:p>
      </dgm:t>
    </dgm:pt>
    <dgm:pt modelId="{BF159DB6-1AF1-A040-83D0-83736612866C}" type="sibTrans" cxnId="{DD96429A-B71F-E344-A2F4-A2D6D103FB1E}">
      <dgm:prSet/>
      <dgm:spPr/>
      <dgm:t>
        <a:bodyPr/>
        <a:lstStyle/>
        <a:p>
          <a:endParaRPr lang="en-US"/>
        </a:p>
      </dgm:t>
    </dgm:pt>
    <dgm:pt modelId="{589849B4-190A-654C-B394-5A7D3095F2C3}">
      <dgm:prSet phldrT="[Text]"/>
      <dgm:spPr/>
      <dgm:t>
        <a:bodyPr/>
        <a:lstStyle/>
        <a:p>
          <a:pPr>
            <a:buNone/>
          </a:pPr>
          <a:r>
            <a:rPr lang="en-US" dirty="0" err="1">
              <a:solidFill>
                <a:srgbClr val="000000"/>
              </a:solidFill>
              <a:latin typeface="Courier New" panose="02070309020205020404" pitchFamily="49" charset="0"/>
            </a:rPr>
            <a:t>train_captions</a:t>
          </a:r>
          <a:r>
            <a:rPr lang="en-US" dirty="0">
              <a:solidFill>
                <a:srgbClr val="000000"/>
              </a:solidFill>
              <a:latin typeface="Courier New" panose="02070309020205020404" pitchFamily="49" charset="0"/>
            </a:rPr>
            <a:t> = []</a:t>
          </a:r>
          <a:endParaRPr lang="en-US" dirty="0"/>
        </a:p>
      </dgm:t>
    </dgm:pt>
    <dgm:pt modelId="{6F73A688-221B-A74F-B34C-D27B27741322}" type="parTrans" cxnId="{94D7E6BB-7F4D-0B49-8531-48F48DEB08C4}">
      <dgm:prSet/>
      <dgm:spPr/>
      <dgm:t>
        <a:bodyPr/>
        <a:lstStyle/>
        <a:p>
          <a:endParaRPr lang="en-US"/>
        </a:p>
      </dgm:t>
    </dgm:pt>
    <dgm:pt modelId="{8E3ECE73-C9D5-1441-8335-3689617A154B}" type="sibTrans" cxnId="{94D7E6BB-7F4D-0B49-8531-48F48DEB08C4}">
      <dgm:prSet/>
      <dgm:spPr/>
      <dgm:t>
        <a:bodyPr/>
        <a:lstStyle/>
        <a:p>
          <a:endParaRPr lang="en-US"/>
        </a:p>
      </dgm:t>
    </dgm:pt>
    <dgm:pt modelId="{DE3AF7D0-9DD3-9A44-A875-DB015F6B6673}">
      <dgm:prSet/>
      <dgm:spPr/>
      <dgm:t>
        <a:bodyPr/>
        <a:lstStyle/>
        <a:p>
          <a:pPr>
            <a:buNone/>
          </a:pPr>
          <a:r>
            <a:rPr lang="en-US">
              <a:solidFill>
                <a:srgbClr val="000000"/>
              </a:solidFill>
              <a:latin typeface="Courier New" panose="02070309020205020404" pitchFamily="49" charset="0"/>
            </a:rPr>
            <a:t>img_name_vector = []</a:t>
          </a:r>
          <a:br>
            <a:rPr lang="en-US">
              <a:solidFill>
                <a:srgbClr val="000000"/>
              </a:solidFill>
              <a:latin typeface="Courier New" panose="02070309020205020404" pitchFamily="49" charset="0"/>
            </a:rPr>
          </a:br>
          <a:endParaRPr lang="en-US" dirty="0">
            <a:solidFill>
              <a:srgbClr val="000000"/>
            </a:solidFill>
            <a:latin typeface="Courier New" panose="02070309020205020404" pitchFamily="49" charset="0"/>
          </a:endParaRPr>
        </a:p>
      </dgm:t>
    </dgm:pt>
    <dgm:pt modelId="{735D6599-D0A7-1744-B693-AD7BEF380EE7}" type="parTrans" cxnId="{6C23C736-57AF-9C4D-8671-650DADB8353C}">
      <dgm:prSet/>
      <dgm:spPr/>
      <dgm:t>
        <a:bodyPr/>
        <a:lstStyle/>
        <a:p>
          <a:endParaRPr lang="en-US"/>
        </a:p>
      </dgm:t>
    </dgm:pt>
    <dgm:pt modelId="{A1CEE44C-C897-6744-81E3-FD5D09E256DF}" type="sibTrans" cxnId="{6C23C736-57AF-9C4D-8671-650DADB8353C}">
      <dgm:prSet/>
      <dgm:spPr/>
      <dgm:t>
        <a:bodyPr/>
        <a:lstStyle/>
        <a:p>
          <a:endParaRPr lang="en-US"/>
        </a:p>
      </dgm:t>
    </dgm:pt>
    <dgm:pt modelId="{22DF36A4-528A-3F4E-B86E-0624C60D401A}">
      <dgm:prSet/>
      <dgm:spPr/>
      <dgm:t>
        <a:bodyPr/>
        <a:lstStyle/>
        <a:p>
          <a:pPr>
            <a:buNone/>
          </a:pPr>
          <a:r>
            <a:rPr lang="en-US" dirty="0">
              <a:solidFill>
                <a:srgbClr val="AF00DB"/>
              </a:solidFill>
              <a:latin typeface="Courier New" panose="02070309020205020404" pitchFamily="49" charset="0"/>
            </a:rPr>
            <a:t>for</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image_path</a:t>
          </a:r>
          <a:r>
            <a:rPr lang="en-US" dirty="0">
              <a:solidFill>
                <a:srgbClr val="000000"/>
              </a:solidFill>
              <a:latin typeface="Courier New" panose="02070309020205020404" pitchFamily="49" charset="0"/>
            </a:rPr>
            <a:t> </a:t>
          </a:r>
          <a:r>
            <a:rPr lang="en-US" dirty="0">
              <a:solidFill>
                <a:srgbClr val="0000FF"/>
              </a:solidFill>
              <a:latin typeface="Courier New" panose="02070309020205020404" pitchFamily="49" charset="0"/>
            </a:rPr>
            <a:t>in</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train_image_paths</a:t>
          </a:r>
          <a:r>
            <a:rPr lang="en-US" dirty="0">
              <a:solidFill>
                <a:srgbClr val="000000"/>
              </a:solidFill>
              <a:latin typeface="Courier New" panose="02070309020205020404" pitchFamily="49" charset="0"/>
            </a:rPr>
            <a:t>:</a:t>
          </a:r>
        </a:p>
      </dgm:t>
    </dgm:pt>
    <dgm:pt modelId="{542B5AC4-67C2-654C-A910-EC01C5B738EA}" type="parTrans" cxnId="{5E6C17C4-3BD6-F74D-B209-DFBE8789247A}">
      <dgm:prSet/>
      <dgm:spPr/>
      <dgm:t>
        <a:bodyPr/>
        <a:lstStyle/>
        <a:p>
          <a:endParaRPr lang="en-US"/>
        </a:p>
      </dgm:t>
    </dgm:pt>
    <dgm:pt modelId="{7F766B90-667E-2546-A887-E352B38E2426}" type="sibTrans" cxnId="{5E6C17C4-3BD6-F74D-B209-DFBE8789247A}">
      <dgm:prSet/>
      <dgm:spPr/>
      <dgm:t>
        <a:bodyPr/>
        <a:lstStyle/>
        <a:p>
          <a:endParaRPr lang="en-US"/>
        </a:p>
      </dgm:t>
    </dgm:pt>
    <dgm:pt modelId="{208F5D84-644B-584D-9BE3-A9236D1A0158}">
      <dgm:prSet/>
      <dgm:spPr/>
      <dgm:t>
        <a:bodyPr/>
        <a:lstStyle/>
        <a:p>
          <a:pPr>
            <a:buNone/>
          </a:pPr>
          <a:r>
            <a:rPr lang="en-US" dirty="0" err="1">
              <a:solidFill>
                <a:srgbClr val="000000"/>
              </a:solidFill>
              <a:latin typeface="Courier New" panose="02070309020205020404" pitchFamily="49" charset="0"/>
            </a:rPr>
            <a:t>caption_list</a:t>
          </a:r>
          <a:r>
            <a:rPr lang="en-US" dirty="0">
              <a:solidFill>
                <a:srgbClr val="000000"/>
              </a:solidFill>
              <a:latin typeface="Courier New" panose="02070309020205020404" pitchFamily="49" charset="0"/>
            </a:rPr>
            <a:t> = </a:t>
          </a:r>
          <a:r>
            <a:rPr lang="en-US" dirty="0" err="1">
              <a:solidFill>
                <a:srgbClr val="000000"/>
              </a:solidFill>
              <a:latin typeface="Courier New" panose="02070309020205020404" pitchFamily="49" charset="0"/>
            </a:rPr>
            <a:t>image_path_to_caption</a:t>
          </a:r>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image_path</a:t>
          </a:r>
          <a:r>
            <a:rPr lang="en-US" dirty="0">
              <a:solidFill>
                <a:srgbClr val="000000"/>
              </a:solidFill>
              <a:latin typeface="Courier New" panose="02070309020205020404" pitchFamily="49" charset="0"/>
            </a:rPr>
            <a:t>]</a:t>
          </a:r>
        </a:p>
      </dgm:t>
    </dgm:pt>
    <dgm:pt modelId="{64EC26A1-4E20-B845-A8B1-4C6CC2902C8C}" type="parTrans" cxnId="{DAF51DA7-B441-8A46-9089-11B918A696A6}">
      <dgm:prSet/>
      <dgm:spPr/>
      <dgm:t>
        <a:bodyPr/>
        <a:lstStyle/>
        <a:p>
          <a:endParaRPr lang="en-US"/>
        </a:p>
      </dgm:t>
    </dgm:pt>
    <dgm:pt modelId="{D9869113-22A2-E04D-BBE1-FE0F36EB1AB4}" type="sibTrans" cxnId="{DAF51DA7-B441-8A46-9089-11B918A696A6}">
      <dgm:prSet/>
      <dgm:spPr/>
      <dgm:t>
        <a:bodyPr/>
        <a:lstStyle/>
        <a:p>
          <a:endParaRPr lang="en-US"/>
        </a:p>
      </dgm:t>
    </dgm:pt>
    <dgm:pt modelId="{53244A2A-08B0-EE47-9433-56B788D5A16D}">
      <dgm:prSet/>
      <dgm:spPr/>
      <dgm:t>
        <a:bodyPr/>
        <a:lstStyle/>
        <a:p>
          <a:pPr>
            <a:buNone/>
          </a:pPr>
          <a:r>
            <a:rPr lang="en-US">
              <a:solidFill>
                <a:srgbClr val="000000"/>
              </a:solidFill>
              <a:latin typeface="Courier New" panose="02070309020205020404" pitchFamily="49" charset="0"/>
            </a:rPr>
            <a:t>train_captions.extend(caption_list)</a:t>
          </a:r>
          <a:endParaRPr lang="en-US" dirty="0">
            <a:solidFill>
              <a:srgbClr val="000000"/>
            </a:solidFill>
            <a:latin typeface="Courier New" panose="02070309020205020404" pitchFamily="49" charset="0"/>
          </a:endParaRPr>
        </a:p>
      </dgm:t>
    </dgm:pt>
    <dgm:pt modelId="{68E62E20-D764-BD4B-BC46-7895B974C49C}" type="parTrans" cxnId="{241CF82E-EE74-3845-B81E-B9FC7D88E6EF}">
      <dgm:prSet/>
      <dgm:spPr/>
      <dgm:t>
        <a:bodyPr/>
        <a:lstStyle/>
        <a:p>
          <a:endParaRPr lang="en-US"/>
        </a:p>
      </dgm:t>
    </dgm:pt>
    <dgm:pt modelId="{6FCB85CB-0CB3-F84D-B468-2FD0CDFEB39E}" type="sibTrans" cxnId="{241CF82E-EE74-3845-B81E-B9FC7D88E6EF}">
      <dgm:prSet/>
      <dgm:spPr/>
      <dgm:t>
        <a:bodyPr/>
        <a:lstStyle/>
        <a:p>
          <a:endParaRPr lang="en-US"/>
        </a:p>
      </dgm:t>
    </dgm:pt>
    <dgm:pt modelId="{92D99148-637E-0649-81C7-570FC85095A2}">
      <dgm:prSet/>
      <dgm:spPr/>
      <dgm:t>
        <a:bodyPr/>
        <a:lstStyle/>
        <a:p>
          <a:pPr>
            <a:buNone/>
          </a:pPr>
          <a:r>
            <a:rPr lang="en-US" dirty="0" err="1">
              <a:solidFill>
                <a:srgbClr val="000000"/>
              </a:solidFill>
              <a:latin typeface="Courier New" panose="02070309020205020404" pitchFamily="49" charset="0"/>
            </a:rPr>
            <a:t>img_name_vector.extend</a:t>
          </a:r>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image_path</a:t>
          </a:r>
          <a:r>
            <a:rPr lang="en-US" dirty="0">
              <a:solidFill>
                <a:srgbClr val="000000"/>
              </a:solidFill>
              <a:latin typeface="Courier New" panose="02070309020205020404" pitchFamily="49" charset="0"/>
            </a:rPr>
            <a:t>] * </a:t>
          </a:r>
          <a:r>
            <a:rPr lang="en-US" dirty="0" err="1">
              <a:solidFill>
                <a:srgbClr val="795E26"/>
              </a:solidFill>
              <a:latin typeface="Courier New" panose="02070309020205020404" pitchFamily="49" charset="0"/>
            </a:rPr>
            <a:t>len</a:t>
          </a:r>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caption_list</a:t>
          </a:r>
          <a:r>
            <a:rPr lang="en-US" dirty="0">
              <a:solidFill>
                <a:srgbClr val="000000"/>
              </a:solidFill>
              <a:latin typeface="Courier New" panose="02070309020205020404" pitchFamily="49" charset="0"/>
            </a:rPr>
            <a:t>))</a:t>
          </a:r>
        </a:p>
      </dgm:t>
    </dgm:pt>
    <dgm:pt modelId="{FE7CA354-D064-A341-996B-6642D0AB96E5}" type="parTrans" cxnId="{E4A0123C-0F55-0D42-B4A4-8A087F78CA49}">
      <dgm:prSet/>
      <dgm:spPr/>
      <dgm:t>
        <a:bodyPr/>
        <a:lstStyle/>
        <a:p>
          <a:endParaRPr lang="en-US"/>
        </a:p>
      </dgm:t>
    </dgm:pt>
    <dgm:pt modelId="{751DE5F5-D6BF-3E47-8B9E-3188CA275242}" type="sibTrans" cxnId="{E4A0123C-0F55-0D42-B4A4-8A087F78CA49}">
      <dgm:prSet/>
      <dgm:spPr/>
      <dgm:t>
        <a:bodyPr/>
        <a:lstStyle/>
        <a:p>
          <a:endParaRPr lang="en-US"/>
        </a:p>
      </dgm:t>
    </dgm:pt>
    <dgm:pt modelId="{09E2B329-5DF1-224E-BF95-13E789B05706}" type="pres">
      <dgm:prSet presAssocID="{7E6FDB6C-6A70-264A-BC0E-E0155A3A4C8B}" presName="linear" presStyleCnt="0">
        <dgm:presLayoutVars>
          <dgm:animLvl val="lvl"/>
          <dgm:resizeHandles val="exact"/>
        </dgm:presLayoutVars>
      </dgm:prSet>
      <dgm:spPr/>
    </dgm:pt>
    <dgm:pt modelId="{96398A87-D650-6742-BC65-DFC37B9BF754}" type="pres">
      <dgm:prSet presAssocID="{AE56AC58-EFA5-6649-B683-16613578EFAA}" presName="parentText" presStyleLbl="node1" presStyleIdx="0" presStyleCnt="1">
        <dgm:presLayoutVars>
          <dgm:chMax val="0"/>
          <dgm:bulletEnabled val="1"/>
        </dgm:presLayoutVars>
      </dgm:prSet>
      <dgm:spPr/>
    </dgm:pt>
    <dgm:pt modelId="{132E88DC-212A-D745-AF90-DF7C8C28C1CD}" type="pres">
      <dgm:prSet presAssocID="{AE56AC58-EFA5-6649-B683-16613578EFAA}" presName="childText" presStyleLbl="revTx" presStyleIdx="0" presStyleCnt="1">
        <dgm:presLayoutVars>
          <dgm:bulletEnabled val="1"/>
        </dgm:presLayoutVars>
      </dgm:prSet>
      <dgm:spPr/>
    </dgm:pt>
  </dgm:ptLst>
  <dgm:cxnLst>
    <dgm:cxn modelId="{241CF82E-EE74-3845-B81E-B9FC7D88E6EF}" srcId="{22DF36A4-528A-3F4E-B86E-0624C60D401A}" destId="{53244A2A-08B0-EE47-9433-56B788D5A16D}" srcOrd="1" destOrd="0" parTransId="{68E62E20-D764-BD4B-BC46-7895B974C49C}" sibTransId="{6FCB85CB-0CB3-F84D-B468-2FD0CDFEB39E}"/>
    <dgm:cxn modelId="{6C23C736-57AF-9C4D-8671-650DADB8353C}" srcId="{AE56AC58-EFA5-6649-B683-16613578EFAA}" destId="{DE3AF7D0-9DD3-9A44-A875-DB015F6B6673}" srcOrd="1" destOrd="0" parTransId="{735D6599-D0A7-1744-B693-AD7BEF380EE7}" sibTransId="{A1CEE44C-C897-6744-81E3-FD5D09E256DF}"/>
    <dgm:cxn modelId="{E4A0123C-0F55-0D42-B4A4-8A087F78CA49}" srcId="{22DF36A4-528A-3F4E-B86E-0624C60D401A}" destId="{92D99148-637E-0649-81C7-570FC85095A2}" srcOrd="2" destOrd="0" parTransId="{FE7CA354-D064-A341-996B-6642D0AB96E5}" sibTransId="{751DE5F5-D6BF-3E47-8B9E-3188CA275242}"/>
    <dgm:cxn modelId="{B560F941-292F-FE4F-9736-51DE0B31613E}" type="presOf" srcId="{22DF36A4-528A-3F4E-B86E-0624C60D401A}" destId="{132E88DC-212A-D745-AF90-DF7C8C28C1CD}" srcOrd="0" destOrd="2" presId="urn:microsoft.com/office/officeart/2005/8/layout/vList2"/>
    <dgm:cxn modelId="{391E935F-B8CA-064E-8A00-3C78719E5B86}" type="presOf" srcId="{7E6FDB6C-6A70-264A-BC0E-E0155A3A4C8B}" destId="{09E2B329-5DF1-224E-BF95-13E789B05706}" srcOrd="0" destOrd="0" presId="urn:microsoft.com/office/officeart/2005/8/layout/vList2"/>
    <dgm:cxn modelId="{DD96429A-B71F-E344-A2F4-A2D6D103FB1E}" srcId="{7E6FDB6C-6A70-264A-BC0E-E0155A3A4C8B}" destId="{AE56AC58-EFA5-6649-B683-16613578EFAA}" srcOrd="0" destOrd="0" parTransId="{5EFE2FB6-EA5B-0D43-9E66-6C80C5EADF8E}" sibTransId="{BF159DB6-1AF1-A040-83D0-83736612866C}"/>
    <dgm:cxn modelId="{9D83489F-0DBC-E449-A555-656560B36EED}" type="presOf" srcId="{92D99148-637E-0649-81C7-570FC85095A2}" destId="{132E88DC-212A-D745-AF90-DF7C8C28C1CD}" srcOrd="0" destOrd="5" presId="urn:microsoft.com/office/officeart/2005/8/layout/vList2"/>
    <dgm:cxn modelId="{CDAF92A1-DB61-7D49-A8B4-1BBE6C918FD5}" type="presOf" srcId="{DE3AF7D0-9DD3-9A44-A875-DB015F6B6673}" destId="{132E88DC-212A-D745-AF90-DF7C8C28C1CD}" srcOrd="0" destOrd="1" presId="urn:microsoft.com/office/officeart/2005/8/layout/vList2"/>
    <dgm:cxn modelId="{DAF51DA7-B441-8A46-9089-11B918A696A6}" srcId="{22DF36A4-528A-3F4E-B86E-0624C60D401A}" destId="{208F5D84-644B-584D-9BE3-A9236D1A0158}" srcOrd="0" destOrd="0" parTransId="{64EC26A1-4E20-B845-A8B1-4C6CC2902C8C}" sibTransId="{D9869113-22A2-E04D-BBE1-FE0F36EB1AB4}"/>
    <dgm:cxn modelId="{94D7E6BB-7F4D-0B49-8531-48F48DEB08C4}" srcId="{AE56AC58-EFA5-6649-B683-16613578EFAA}" destId="{589849B4-190A-654C-B394-5A7D3095F2C3}" srcOrd="0" destOrd="0" parTransId="{6F73A688-221B-A74F-B34C-D27B27741322}" sibTransId="{8E3ECE73-C9D5-1441-8335-3689617A154B}"/>
    <dgm:cxn modelId="{5E6C17C4-3BD6-F74D-B209-DFBE8789247A}" srcId="{AE56AC58-EFA5-6649-B683-16613578EFAA}" destId="{22DF36A4-528A-3F4E-B86E-0624C60D401A}" srcOrd="2" destOrd="0" parTransId="{542B5AC4-67C2-654C-A910-EC01C5B738EA}" sibTransId="{7F766B90-667E-2546-A887-E352B38E2426}"/>
    <dgm:cxn modelId="{263EDDD5-0977-A040-8AE8-E6EED456F6E9}" type="presOf" srcId="{208F5D84-644B-584D-9BE3-A9236D1A0158}" destId="{132E88DC-212A-D745-AF90-DF7C8C28C1CD}" srcOrd="0" destOrd="3" presId="urn:microsoft.com/office/officeart/2005/8/layout/vList2"/>
    <dgm:cxn modelId="{E90B49D8-AE55-E54B-B3EA-720B0CE3E476}" type="presOf" srcId="{53244A2A-08B0-EE47-9433-56B788D5A16D}" destId="{132E88DC-212A-D745-AF90-DF7C8C28C1CD}" srcOrd="0" destOrd="4" presId="urn:microsoft.com/office/officeart/2005/8/layout/vList2"/>
    <dgm:cxn modelId="{27EF67E0-CC1C-3B49-A3C4-007662D3A664}" type="presOf" srcId="{589849B4-190A-654C-B394-5A7D3095F2C3}" destId="{132E88DC-212A-D745-AF90-DF7C8C28C1CD}" srcOrd="0" destOrd="0" presId="urn:microsoft.com/office/officeart/2005/8/layout/vList2"/>
    <dgm:cxn modelId="{B3F5CDFC-A88C-8F41-B79B-40F8A9EBDF27}" type="presOf" srcId="{AE56AC58-EFA5-6649-B683-16613578EFAA}" destId="{96398A87-D650-6742-BC65-DFC37B9BF754}" srcOrd="0" destOrd="0" presId="urn:microsoft.com/office/officeart/2005/8/layout/vList2"/>
    <dgm:cxn modelId="{DEB8AA3A-B824-FC4E-9E4A-651117743228}" type="presParOf" srcId="{09E2B329-5DF1-224E-BF95-13E789B05706}" destId="{96398A87-D650-6742-BC65-DFC37B9BF754}" srcOrd="0" destOrd="0" presId="urn:microsoft.com/office/officeart/2005/8/layout/vList2"/>
    <dgm:cxn modelId="{85C83E46-A31F-B749-8DFA-13DD161D9904}" type="presParOf" srcId="{09E2B329-5DF1-224E-BF95-13E789B05706}" destId="{132E88DC-212A-D745-AF90-DF7C8C28C1CD}"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BBAAA05-1B25-1944-8B5D-F1F1108628D3}" type="doc">
      <dgm:prSet loTypeId="urn:microsoft.com/office/officeart/2008/layout/VerticalCurvedList" loCatId="" qsTypeId="urn:microsoft.com/office/officeart/2005/8/quickstyle/simple1" qsCatId="simple" csTypeId="urn:microsoft.com/office/officeart/2005/8/colors/colorful3" csCatId="colorful" phldr="1"/>
      <dgm:spPr/>
      <dgm:t>
        <a:bodyPr/>
        <a:lstStyle/>
        <a:p>
          <a:endParaRPr lang="en-US"/>
        </a:p>
      </dgm:t>
    </dgm:pt>
    <dgm:pt modelId="{087EB922-BA72-5A4A-B451-1747AB7D7040}">
      <dgm:prSet phldrT="[Text]"/>
      <dgm:spPr/>
      <dgm:t>
        <a:bodyPr/>
        <a:lstStyle/>
        <a:p>
          <a:r>
            <a:rPr lang="en-US" dirty="0"/>
            <a:t>At the heart of scene understanding</a:t>
          </a:r>
        </a:p>
      </dgm:t>
    </dgm:pt>
    <dgm:pt modelId="{912CB977-2949-5F49-9311-8B66A41A8C64}" type="parTrans" cxnId="{17D8D773-54F0-A140-8183-7C826A314E11}">
      <dgm:prSet/>
      <dgm:spPr/>
      <dgm:t>
        <a:bodyPr/>
        <a:lstStyle/>
        <a:p>
          <a:endParaRPr lang="en-US"/>
        </a:p>
      </dgm:t>
    </dgm:pt>
    <dgm:pt modelId="{29E9E028-43F3-3346-A582-ABD203E32097}" type="sibTrans" cxnId="{17D8D773-54F0-A140-8183-7C826A314E11}">
      <dgm:prSet/>
      <dgm:spPr/>
      <dgm:t>
        <a:bodyPr/>
        <a:lstStyle/>
        <a:p>
          <a:endParaRPr lang="en-US"/>
        </a:p>
      </dgm:t>
    </dgm:pt>
    <dgm:pt modelId="{1E887B0B-889F-5346-83A5-755E3323FE44}">
      <dgm:prSet/>
      <dgm:spPr/>
      <dgm:t>
        <a:bodyPr/>
        <a:lstStyle/>
        <a:p>
          <a:pPr>
            <a:buFont typeface="Symbol" pitchFamily="2" charset="2"/>
            <a:buChar char=""/>
          </a:pPr>
          <a:r>
            <a:rPr lang="en-US" dirty="0"/>
            <a:t>One of the primary goals of computer vision</a:t>
          </a:r>
        </a:p>
      </dgm:t>
    </dgm:pt>
    <dgm:pt modelId="{83E2A11A-8F03-734E-8684-267400B6202E}" type="parTrans" cxnId="{6B9D9C81-5118-6242-9908-3F270420CBD2}">
      <dgm:prSet/>
      <dgm:spPr/>
      <dgm:t>
        <a:bodyPr/>
        <a:lstStyle/>
        <a:p>
          <a:endParaRPr lang="en-US"/>
        </a:p>
      </dgm:t>
    </dgm:pt>
    <dgm:pt modelId="{ADCEDAD4-EF82-844F-923D-51F40D8ECBB5}" type="sibTrans" cxnId="{6B9D9C81-5118-6242-9908-3F270420CBD2}">
      <dgm:prSet/>
      <dgm:spPr/>
      <dgm:t>
        <a:bodyPr/>
        <a:lstStyle/>
        <a:p>
          <a:endParaRPr lang="en-US"/>
        </a:p>
      </dgm:t>
    </dgm:pt>
    <dgm:pt modelId="{C216B264-D539-CA41-AB3D-ED8EE9BAF0AC}">
      <dgm:prSet/>
      <dgm:spPr/>
      <dgm:t>
        <a:bodyPr/>
        <a:lstStyle/>
        <a:p>
          <a:pPr>
            <a:buFont typeface="Symbol" pitchFamily="2" charset="2"/>
            <a:buChar char=""/>
          </a:pPr>
          <a:r>
            <a:rPr lang="en-US" dirty="0"/>
            <a:t>Express relationships of objects in a natural language</a:t>
          </a:r>
        </a:p>
      </dgm:t>
    </dgm:pt>
    <dgm:pt modelId="{E231830C-A8D7-9C4F-A041-4CC6657681A6}" type="parTrans" cxnId="{C822BAEB-6554-8F49-AE83-809AE8654E28}">
      <dgm:prSet/>
      <dgm:spPr/>
      <dgm:t>
        <a:bodyPr/>
        <a:lstStyle/>
        <a:p>
          <a:endParaRPr lang="en-US"/>
        </a:p>
      </dgm:t>
    </dgm:pt>
    <dgm:pt modelId="{A91CE261-4C79-184F-A261-DDD3B9D442AD}" type="sibTrans" cxnId="{C822BAEB-6554-8F49-AE83-809AE8654E28}">
      <dgm:prSet/>
      <dgm:spPr/>
      <dgm:t>
        <a:bodyPr/>
        <a:lstStyle/>
        <a:p>
          <a:endParaRPr lang="en-US"/>
        </a:p>
      </dgm:t>
    </dgm:pt>
    <dgm:pt modelId="{B61D94BE-7AF4-6C4E-B2E2-D3B83535D06D}">
      <dgm:prSet/>
      <dgm:spPr/>
      <dgm:t>
        <a:bodyPr/>
        <a:lstStyle/>
        <a:p>
          <a:pPr>
            <a:buFont typeface="Symbol" pitchFamily="2" charset="2"/>
            <a:buChar char=""/>
          </a:pPr>
          <a:r>
            <a:rPr lang="en-US" dirty="0"/>
            <a:t>Mimicking human ability to compress visual information into descriptive language</a:t>
          </a:r>
        </a:p>
      </dgm:t>
    </dgm:pt>
    <dgm:pt modelId="{32F10104-BF3D-E24E-A148-D3DEDB847BAA}" type="parTrans" cxnId="{7F554980-D4DF-5947-8712-26ED009A1CA6}">
      <dgm:prSet/>
      <dgm:spPr/>
      <dgm:t>
        <a:bodyPr/>
        <a:lstStyle/>
        <a:p>
          <a:endParaRPr lang="en-US"/>
        </a:p>
      </dgm:t>
    </dgm:pt>
    <dgm:pt modelId="{A545FF2B-9C44-854D-837A-8EB5CD596CCB}" type="sibTrans" cxnId="{7F554980-D4DF-5947-8712-26ED009A1CA6}">
      <dgm:prSet/>
      <dgm:spPr/>
      <dgm:t>
        <a:bodyPr/>
        <a:lstStyle/>
        <a:p>
          <a:endParaRPr lang="en-US"/>
        </a:p>
      </dgm:t>
    </dgm:pt>
    <dgm:pt modelId="{FE8D0C4E-67E9-A142-AF1C-E5D6A1ED95C5}" type="pres">
      <dgm:prSet presAssocID="{9BBAAA05-1B25-1944-8B5D-F1F1108628D3}" presName="Name0" presStyleCnt="0">
        <dgm:presLayoutVars>
          <dgm:chMax val="7"/>
          <dgm:chPref val="7"/>
          <dgm:dir/>
        </dgm:presLayoutVars>
      </dgm:prSet>
      <dgm:spPr/>
    </dgm:pt>
    <dgm:pt modelId="{4AA36EEC-C1B2-9448-9135-1E4F18D6DE16}" type="pres">
      <dgm:prSet presAssocID="{9BBAAA05-1B25-1944-8B5D-F1F1108628D3}" presName="Name1" presStyleCnt="0"/>
      <dgm:spPr/>
    </dgm:pt>
    <dgm:pt modelId="{555A25E8-16A6-804B-A0C2-63B142ECC8FF}" type="pres">
      <dgm:prSet presAssocID="{9BBAAA05-1B25-1944-8B5D-F1F1108628D3}" presName="cycle" presStyleCnt="0"/>
      <dgm:spPr/>
    </dgm:pt>
    <dgm:pt modelId="{1F85DB6F-C3C3-AB40-8F97-4BDF7B3FB371}" type="pres">
      <dgm:prSet presAssocID="{9BBAAA05-1B25-1944-8B5D-F1F1108628D3}" presName="srcNode" presStyleLbl="node1" presStyleIdx="0" presStyleCnt="4"/>
      <dgm:spPr/>
    </dgm:pt>
    <dgm:pt modelId="{360BC786-9607-9F40-92D2-47DE1CC7F6B1}" type="pres">
      <dgm:prSet presAssocID="{9BBAAA05-1B25-1944-8B5D-F1F1108628D3}" presName="conn" presStyleLbl="parChTrans1D2" presStyleIdx="0" presStyleCnt="1"/>
      <dgm:spPr/>
    </dgm:pt>
    <dgm:pt modelId="{34331755-E322-E749-8A02-12AFD1F1159D}" type="pres">
      <dgm:prSet presAssocID="{9BBAAA05-1B25-1944-8B5D-F1F1108628D3}" presName="extraNode" presStyleLbl="node1" presStyleIdx="0" presStyleCnt="4"/>
      <dgm:spPr/>
    </dgm:pt>
    <dgm:pt modelId="{989185E1-BC64-F840-A6C8-C0BCEA040F8D}" type="pres">
      <dgm:prSet presAssocID="{9BBAAA05-1B25-1944-8B5D-F1F1108628D3}" presName="dstNode" presStyleLbl="node1" presStyleIdx="0" presStyleCnt="4"/>
      <dgm:spPr/>
    </dgm:pt>
    <dgm:pt modelId="{32C275FA-127D-4F41-A34E-53AF5EC2E163}" type="pres">
      <dgm:prSet presAssocID="{087EB922-BA72-5A4A-B451-1747AB7D7040}" presName="text_1" presStyleLbl="node1" presStyleIdx="0" presStyleCnt="4">
        <dgm:presLayoutVars>
          <dgm:bulletEnabled val="1"/>
        </dgm:presLayoutVars>
      </dgm:prSet>
      <dgm:spPr/>
    </dgm:pt>
    <dgm:pt modelId="{F531B425-C74D-C74E-81C6-BDEF03781FDD}" type="pres">
      <dgm:prSet presAssocID="{087EB922-BA72-5A4A-B451-1747AB7D7040}" presName="accent_1" presStyleCnt="0"/>
      <dgm:spPr/>
    </dgm:pt>
    <dgm:pt modelId="{BA68E0FF-9706-3C4E-BA8D-BC5F683BE17D}" type="pres">
      <dgm:prSet presAssocID="{087EB922-BA72-5A4A-B451-1747AB7D7040}" presName="accentRepeatNode" presStyleLbl="solidFgAcc1" presStyleIdx="0" presStyleCnt="4"/>
      <dgm:spPr/>
    </dgm:pt>
    <dgm:pt modelId="{25A7ED83-2647-234F-8ABA-D11E83069D12}" type="pres">
      <dgm:prSet presAssocID="{1E887B0B-889F-5346-83A5-755E3323FE44}" presName="text_2" presStyleLbl="node1" presStyleIdx="1" presStyleCnt="4">
        <dgm:presLayoutVars>
          <dgm:bulletEnabled val="1"/>
        </dgm:presLayoutVars>
      </dgm:prSet>
      <dgm:spPr/>
    </dgm:pt>
    <dgm:pt modelId="{C845972D-BF6E-154F-94D3-368C680D630A}" type="pres">
      <dgm:prSet presAssocID="{1E887B0B-889F-5346-83A5-755E3323FE44}" presName="accent_2" presStyleCnt="0"/>
      <dgm:spPr/>
    </dgm:pt>
    <dgm:pt modelId="{3FB41551-F7EF-BF48-97A6-12F548EDCBED}" type="pres">
      <dgm:prSet presAssocID="{1E887B0B-889F-5346-83A5-755E3323FE44}" presName="accentRepeatNode" presStyleLbl="solidFgAcc1" presStyleIdx="1" presStyleCnt="4"/>
      <dgm:spPr/>
    </dgm:pt>
    <dgm:pt modelId="{27603DA8-4781-0540-9CF0-EC4B8DD364DC}" type="pres">
      <dgm:prSet presAssocID="{C216B264-D539-CA41-AB3D-ED8EE9BAF0AC}" presName="text_3" presStyleLbl="node1" presStyleIdx="2" presStyleCnt="4">
        <dgm:presLayoutVars>
          <dgm:bulletEnabled val="1"/>
        </dgm:presLayoutVars>
      </dgm:prSet>
      <dgm:spPr/>
    </dgm:pt>
    <dgm:pt modelId="{16E5919D-18CD-2C42-995D-BDDE021ED920}" type="pres">
      <dgm:prSet presAssocID="{C216B264-D539-CA41-AB3D-ED8EE9BAF0AC}" presName="accent_3" presStyleCnt="0"/>
      <dgm:spPr/>
    </dgm:pt>
    <dgm:pt modelId="{1B08A434-3B31-994F-80A5-EEC9CAE6427A}" type="pres">
      <dgm:prSet presAssocID="{C216B264-D539-CA41-AB3D-ED8EE9BAF0AC}" presName="accentRepeatNode" presStyleLbl="solidFgAcc1" presStyleIdx="2" presStyleCnt="4"/>
      <dgm:spPr/>
    </dgm:pt>
    <dgm:pt modelId="{9629D471-FC80-6540-80FD-94A4FB8AEB10}" type="pres">
      <dgm:prSet presAssocID="{B61D94BE-7AF4-6C4E-B2E2-D3B83535D06D}" presName="text_4" presStyleLbl="node1" presStyleIdx="3" presStyleCnt="4">
        <dgm:presLayoutVars>
          <dgm:bulletEnabled val="1"/>
        </dgm:presLayoutVars>
      </dgm:prSet>
      <dgm:spPr/>
    </dgm:pt>
    <dgm:pt modelId="{378D91E6-D907-B54B-9C01-F203DEB892F3}" type="pres">
      <dgm:prSet presAssocID="{B61D94BE-7AF4-6C4E-B2E2-D3B83535D06D}" presName="accent_4" presStyleCnt="0"/>
      <dgm:spPr/>
    </dgm:pt>
    <dgm:pt modelId="{ED9262CF-8D44-A741-B4CE-C49DAA1B3721}" type="pres">
      <dgm:prSet presAssocID="{B61D94BE-7AF4-6C4E-B2E2-D3B83535D06D}" presName="accentRepeatNode" presStyleLbl="solidFgAcc1" presStyleIdx="3" presStyleCnt="4"/>
      <dgm:spPr/>
    </dgm:pt>
  </dgm:ptLst>
  <dgm:cxnLst>
    <dgm:cxn modelId="{26A3B915-59CC-D44D-A003-F943C00DA692}" type="presOf" srcId="{C216B264-D539-CA41-AB3D-ED8EE9BAF0AC}" destId="{27603DA8-4781-0540-9CF0-EC4B8DD364DC}" srcOrd="0" destOrd="0" presId="urn:microsoft.com/office/officeart/2008/layout/VerticalCurvedList"/>
    <dgm:cxn modelId="{2B503B50-50F9-444B-BD17-9854485BE6FD}" type="presOf" srcId="{9BBAAA05-1B25-1944-8B5D-F1F1108628D3}" destId="{FE8D0C4E-67E9-A142-AF1C-E5D6A1ED95C5}" srcOrd="0" destOrd="0" presId="urn:microsoft.com/office/officeart/2008/layout/VerticalCurvedList"/>
    <dgm:cxn modelId="{17D8D773-54F0-A140-8183-7C826A314E11}" srcId="{9BBAAA05-1B25-1944-8B5D-F1F1108628D3}" destId="{087EB922-BA72-5A4A-B451-1747AB7D7040}" srcOrd="0" destOrd="0" parTransId="{912CB977-2949-5F49-9311-8B66A41A8C64}" sibTransId="{29E9E028-43F3-3346-A582-ABD203E32097}"/>
    <dgm:cxn modelId="{7F554980-D4DF-5947-8712-26ED009A1CA6}" srcId="{9BBAAA05-1B25-1944-8B5D-F1F1108628D3}" destId="{B61D94BE-7AF4-6C4E-B2E2-D3B83535D06D}" srcOrd="3" destOrd="0" parTransId="{32F10104-BF3D-E24E-A148-D3DEDB847BAA}" sibTransId="{A545FF2B-9C44-854D-837A-8EB5CD596CCB}"/>
    <dgm:cxn modelId="{6B9D9C81-5118-6242-9908-3F270420CBD2}" srcId="{9BBAAA05-1B25-1944-8B5D-F1F1108628D3}" destId="{1E887B0B-889F-5346-83A5-755E3323FE44}" srcOrd="1" destOrd="0" parTransId="{83E2A11A-8F03-734E-8684-267400B6202E}" sibTransId="{ADCEDAD4-EF82-844F-923D-51F40D8ECBB5}"/>
    <dgm:cxn modelId="{08B43B83-F1BB-6F43-9407-1D7F9187B024}" type="presOf" srcId="{B61D94BE-7AF4-6C4E-B2E2-D3B83535D06D}" destId="{9629D471-FC80-6540-80FD-94A4FB8AEB10}" srcOrd="0" destOrd="0" presId="urn:microsoft.com/office/officeart/2008/layout/VerticalCurvedList"/>
    <dgm:cxn modelId="{C9BBBCC1-B8AC-F242-A061-EDE9D7693006}" type="presOf" srcId="{29E9E028-43F3-3346-A582-ABD203E32097}" destId="{360BC786-9607-9F40-92D2-47DE1CC7F6B1}" srcOrd="0" destOrd="0" presId="urn:microsoft.com/office/officeart/2008/layout/VerticalCurvedList"/>
    <dgm:cxn modelId="{FD230ACC-B879-5948-A848-E52EF3D11150}" type="presOf" srcId="{087EB922-BA72-5A4A-B451-1747AB7D7040}" destId="{32C275FA-127D-4F41-A34E-53AF5EC2E163}" srcOrd="0" destOrd="0" presId="urn:microsoft.com/office/officeart/2008/layout/VerticalCurvedList"/>
    <dgm:cxn modelId="{C822BAEB-6554-8F49-AE83-809AE8654E28}" srcId="{9BBAAA05-1B25-1944-8B5D-F1F1108628D3}" destId="{C216B264-D539-CA41-AB3D-ED8EE9BAF0AC}" srcOrd="2" destOrd="0" parTransId="{E231830C-A8D7-9C4F-A041-4CC6657681A6}" sibTransId="{A91CE261-4C79-184F-A261-DDD3B9D442AD}"/>
    <dgm:cxn modelId="{A140C7FC-EEAC-764E-8734-0B5C8090853A}" type="presOf" srcId="{1E887B0B-889F-5346-83A5-755E3323FE44}" destId="{25A7ED83-2647-234F-8ABA-D11E83069D12}" srcOrd="0" destOrd="0" presId="urn:microsoft.com/office/officeart/2008/layout/VerticalCurvedList"/>
    <dgm:cxn modelId="{F711EF62-0ABF-3D48-A7D8-9BAD14C9992D}" type="presParOf" srcId="{FE8D0C4E-67E9-A142-AF1C-E5D6A1ED95C5}" destId="{4AA36EEC-C1B2-9448-9135-1E4F18D6DE16}" srcOrd="0" destOrd="0" presId="urn:microsoft.com/office/officeart/2008/layout/VerticalCurvedList"/>
    <dgm:cxn modelId="{31221704-99C1-5C43-9D54-F4447A2A6A39}" type="presParOf" srcId="{4AA36EEC-C1B2-9448-9135-1E4F18D6DE16}" destId="{555A25E8-16A6-804B-A0C2-63B142ECC8FF}" srcOrd="0" destOrd="0" presId="urn:microsoft.com/office/officeart/2008/layout/VerticalCurvedList"/>
    <dgm:cxn modelId="{4F189C2A-F4F3-AF43-9AD6-E0DD9ADA71F8}" type="presParOf" srcId="{555A25E8-16A6-804B-A0C2-63B142ECC8FF}" destId="{1F85DB6F-C3C3-AB40-8F97-4BDF7B3FB371}" srcOrd="0" destOrd="0" presId="urn:microsoft.com/office/officeart/2008/layout/VerticalCurvedList"/>
    <dgm:cxn modelId="{039AE171-C6E4-184A-87EE-DBC5EB5C7DB7}" type="presParOf" srcId="{555A25E8-16A6-804B-A0C2-63B142ECC8FF}" destId="{360BC786-9607-9F40-92D2-47DE1CC7F6B1}" srcOrd="1" destOrd="0" presId="urn:microsoft.com/office/officeart/2008/layout/VerticalCurvedList"/>
    <dgm:cxn modelId="{BA92D915-2F88-F94B-8D2D-BF5DA1AC3B0D}" type="presParOf" srcId="{555A25E8-16A6-804B-A0C2-63B142ECC8FF}" destId="{34331755-E322-E749-8A02-12AFD1F1159D}" srcOrd="2" destOrd="0" presId="urn:microsoft.com/office/officeart/2008/layout/VerticalCurvedList"/>
    <dgm:cxn modelId="{D8594059-0724-4E4B-AFE9-B59503AC3943}" type="presParOf" srcId="{555A25E8-16A6-804B-A0C2-63B142ECC8FF}" destId="{989185E1-BC64-F840-A6C8-C0BCEA040F8D}" srcOrd="3" destOrd="0" presId="urn:microsoft.com/office/officeart/2008/layout/VerticalCurvedList"/>
    <dgm:cxn modelId="{167244CA-3705-6E43-9FCA-8430B7920E94}" type="presParOf" srcId="{4AA36EEC-C1B2-9448-9135-1E4F18D6DE16}" destId="{32C275FA-127D-4F41-A34E-53AF5EC2E163}" srcOrd="1" destOrd="0" presId="urn:microsoft.com/office/officeart/2008/layout/VerticalCurvedList"/>
    <dgm:cxn modelId="{EE16B6D0-DE6B-9143-A27B-5A6AB92EA759}" type="presParOf" srcId="{4AA36EEC-C1B2-9448-9135-1E4F18D6DE16}" destId="{F531B425-C74D-C74E-81C6-BDEF03781FDD}" srcOrd="2" destOrd="0" presId="urn:microsoft.com/office/officeart/2008/layout/VerticalCurvedList"/>
    <dgm:cxn modelId="{D5F29143-0BAC-7742-B356-C8AD54F85FE7}" type="presParOf" srcId="{F531B425-C74D-C74E-81C6-BDEF03781FDD}" destId="{BA68E0FF-9706-3C4E-BA8D-BC5F683BE17D}" srcOrd="0" destOrd="0" presId="urn:microsoft.com/office/officeart/2008/layout/VerticalCurvedList"/>
    <dgm:cxn modelId="{5F566AFF-CEC5-F144-841E-B43C28575BC8}" type="presParOf" srcId="{4AA36EEC-C1B2-9448-9135-1E4F18D6DE16}" destId="{25A7ED83-2647-234F-8ABA-D11E83069D12}" srcOrd="3" destOrd="0" presId="urn:microsoft.com/office/officeart/2008/layout/VerticalCurvedList"/>
    <dgm:cxn modelId="{92A7520B-092B-F34F-81EC-F068C5FB5EA6}" type="presParOf" srcId="{4AA36EEC-C1B2-9448-9135-1E4F18D6DE16}" destId="{C845972D-BF6E-154F-94D3-368C680D630A}" srcOrd="4" destOrd="0" presId="urn:microsoft.com/office/officeart/2008/layout/VerticalCurvedList"/>
    <dgm:cxn modelId="{5E65E968-8D82-154B-9CD0-53D74BE9265B}" type="presParOf" srcId="{C845972D-BF6E-154F-94D3-368C680D630A}" destId="{3FB41551-F7EF-BF48-97A6-12F548EDCBED}" srcOrd="0" destOrd="0" presId="urn:microsoft.com/office/officeart/2008/layout/VerticalCurvedList"/>
    <dgm:cxn modelId="{FB46C92A-D302-104E-869D-A0C149E063DF}" type="presParOf" srcId="{4AA36EEC-C1B2-9448-9135-1E4F18D6DE16}" destId="{27603DA8-4781-0540-9CF0-EC4B8DD364DC}" srcOrd="5" destOrd="0" presId="urn:microsoft.com/office/officeart/2008/layout/VerticalCurvedList"/>
    <dgm:cxn modelId="{7D29F690-32D9-6949-94AE-85AD9CA42ACC}" type="presParOf" srcId="{4AA36EEC-C1B2-9448-9135-1E4F18D6DE16}" destId="{16E5919D-18CD-2C42-995D-BDDE021ED920}" srcOrd="6" destOrd="0" presId="urn:microsoft.com/office/officeart/2008/layout/VerticalCurvedList"/>
    <dgm:cxn modelId="{3FA81A63-248F-FB4B-A3FF-7D1B1EE733F7}" type="presParOf" srcId="{16E5919D-18CD-2C42-995D-BDDE021ED920}" destId="{1B08A434-3B31-994F-80A5-EEC9CAE6427A}" srcOrd="0" destOrd="0" presId="urn:microsoft.com/office/officeart/2008/layout/VerticalCurvedList"/>
    <dgm:cxn modelId="{82FD0198-A24A-B844-83E6-F61BE718DEE5}" type="presParOf" srcId="{4AA36EEC-C1B2-9448-9135-1E4F18D6DE16}" destId="{9629D471-FC80-6540-80FD-94A4FB8AEB10}" srcOrd="7" destOrd="0" presId="urn:microsoft.com/office/officeart/2008/layout/VerticalCurvedList"/>
    <dgm:cxn modelId="{7E2771A1-FA3C-0D47-93CC-C081781EFEE0}" type="presParOf" srcId="{4AA36EEC-C1B2-9448-9135-1E4F18D6DE16}" destId="{378D91E6-D907-B54B-9C01-F203DEB892F3}" srcOrd="8" destOrd="0" presId="urn:microsoft.com/office/officeart/2008/layout/VerticalCurvedList"/>
    <dgm:cxn modelId="{938BA037-DA89-204E-BBEA-53FA3222B084}" type="presParOf" srcId="{378D91E6-D907-B54B-9C01-F203DEB892F3}" destId="{ED9262CF-8D44-A741-B4CE-C49DAA1B372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AB6FF4F-A3F6-E44B-A20F-80F05BDE4693}" type="doc">
      <dgm:prSet loTypeId="urn:microsoft.com/office/officeart/2018/2/layout/IconVerticalSolidList" loCatId="icon" qsTypeId="urn:microsoft.com/office/officeart/2005/8/quickstyle/simple1" qsCatId="simple" csTypeId="urn:microsoft.com/office/officeart/2005/8/colors/colorful3" csCatId="colorful" phldr="1"/>
      <dgm:spPr/>
      <dgm:t>
        <a:bodyPr/>
        <a:lstStyle/>
        <a:p>
          <a:endParaRPr lang="en-US"/>
        </a:p>
      </dgm:t>
    </dgm:pt>
    <dgm:pt modelId="{A9350C13-A213-E149-A6DA-FC264FA8E7A8}">
      <dgm:prSet phldrT="[Text]"/>
      <dgm:spPr/>
      <dgm:t>
        <a:bodyPr/>
        <a:lstStyle/>
        <a:p>
          <a:pPr>
            <a:lnSpc>
              <a:spcPct val="100000"/>
            </a:lnSpc>
          </a:pPr>
          <a:r>
            <a:rPr lang="en-US" dirty="0"/>
            <a:t>One of the most curious facets of human visual system</a:t>
          </a:r>
        </a:p>
      </dgm:t>
    </dgm:pt>
    <dgm:pt modelId="{8DDC5A08-20C6-394B-A43A-A94699FC2569}" type="parTrans" cxnId="{72373205-20F9-A34B-816D-DF0CB7A63B31}">
      <dgm:prSet/>
      <dgm:spPr/>
      <dgm:t>
        <a:bodyPr/>
        <a:lstStyle/>
        <a:p>
          <a:endParaRPr lang="en-US"/>
        </a:p>
      </dgm:t>
    </dgm:pt>
    <dgm:pt modelId="{5F5E757C-5CBA-5244-BDDF-390754407ABD}" type="sibTrans" cxnId="{72373205-20F9-A34B-816D-DF0CB7A63B31}">
      <dgm:prSet/>
      <dgm:spPr/>
      <dgm:t>
        <a:bodyPr/>
        <a:lstStyle/>
        <a:p>
          <a:endParaRPr lang="en-US"/>
        </a:p>
      </dgm:t>
    </dgm:pt>
    <dgm:pt modelId="{C2D5CB40-6099-6848-BC11-73D1B0323CA8}">
      <dgm:prSet/>
      <dgm:spPr/>
      <dgm:t>
        <a:bodyPr/>
        <a:lstStyle/>
        <a:p>
          <a:pPr>
            <a:lnSpc>
              <a:spcPct val="100000"/>
            </a:lnSpc>
          </a:pPr>
          <a:r>
            <a:rPr lang="en-US"/>
            <a:t>Allows for salient features to dynamically come to the forefront as needed</a:t>
          </a:r>
        </a:p>
      </dgm:t>
    </dgm:pt>
    <dgm:pt modelId="{044A13A6-C530-F34F-A812-31F965DBB6FC}" type="parTrans" cxnId="{06870C79-6D28-C048-9770-9CBE7F1E8973}">
      <dgm:prSet/>
      <dgm:spPr/>
      <dgm:t>
        <a:bodyPr/>
        <a:lstStyle/>
        <a:p>
          <a:endParaRPr lang="en-US"/>
        </a:p>
      </dgm:t>
    </dgm:pt>
    <dgm:pt modelId="{7739F667-0DF8-0247-A30A-40040CBF85FE}" type="sibTrans" cxnId="{06870C79-6D28-C048-9770-9CBE7F1E8973}">
      <dgm:prSet/>
      <dgm:spPr/>
      <dgm:t>
        <a:bodyPr/>
        <a:lstStyle/>
        <a:p>
          <a:endParaRPr lang="en-US"/>
        </a:p>
      </dgm:t>
    </dgm:pt>
    <dgm:pt modelId="{ABF54F90-755D-6A46-A388-E5DFC0E70CC5}">
      <dgm:prSet/>
      <dgm:spPr/>
      <dgm:t>
        <a:bodyPr/>
        <a:lstStyle/>
        <a:p>
          <a:pPr>
            <a:lnSpc>
              <a:spcPct val="100000"/>
            </a:lnSpc>
          </a:pPr>
          <a:r>
            <a:rPr lang="en-US"/>
            <a:t>Particularly important when there is lot of clutter</a:t>
          </a:r>
        </a:p>
      </dgm:t>
    </dgm:pt>
    <dgm:pt modelId="{73EED4D9-93E9-5648-B13F-22E5F1CF67BF}" type="parTrans" cxnId="{5106A524-7227-5A4B-A0BB-83C0CFD7E85E}">
      <dgm:prSet/>
      <dgm:spPr/>
      <dgm:t>
        <a:bodyPr/>
        <a:lstStyle/>
        <a:p>
          <a:endParaRPr lang="en-US"/>
        </a:p>
      </dgm:t>
    </dgm:pt>
    <dgm:pt modelId="{3CDB0B8C-98AB-B042-8278-68DEBFB2A1B8}" type="sibTrans" cxnId="{5106A524-7227-5A4B-A0BB-83C0CFD7E85E}">
      <dgm:prSet/>
      <dgm:spPr/>
      <dgm:t>
        <a:bodyPr/>
        <a:lstStyle/>
        <a:p>
          <a:endParaRPr lang="en-US"/>
        </a:p>
      </dgm:t>
    </dgm:pt>
    <dgm:pt modelId="{A9BF10D0-B174-2A4C-8C82-5E0A1801DE24}">
      <dgm:prSet/>
      <dgm:spPr/>
      <dgm:t>
        <a:bodyPr/>
        <a:lstStyle/>
        <a:p>
          <a:pPr>
            <a:lnSpc>
              <a:spcPct val="100000"/>
            </a:lnSpc>
          </a:pPr>
          <a:r>
            <a:rPr lang="en-US" dirty="0"/>
            <a:t>Top-layer representations distill information to most salient objects</a:t>
          </a:r>
        </a:p>
      </dgm:t>
    </dgm:pt>
    <dgm:pt modelId="{1B917EEA-A06E-6546-B8A6-61754834AA00}" type="parTrans" cxnId="{6D91F0A2-C285-424B-91FC-8986492AF519}">
      <dgm:prSet/>
      <dgm:spPr/>
      <dgm:t>
        <a:bodyPr/>
        <a:lstStyle/>
        <a:p>
          <a:endParaRPr lang="en-US"/>
        </a:p>
      </dgm:t>
    </dgm:pt>
    <dgm:pt modelId="{A237555B-4FDF-7B4F-8EBC-B1FF31E6B800}" type="sibTrans" cxnId="{6D91F0A2-C285-424B-91FC-8986492AF519}">
      <dgm:prSet/>
      <dgm:spPr/>
      <dgm:t>
        <a:bodyPr/>
        <a:lstStyle/>
        <a:p>
          <a:endParaRPr lang="en-US"/>
        </a:p>
      </dgm:t>
    </dgm:pt>
    <dgm:pt modelId="{E20ACE31-83CF-494C-9E60-E02C45CD8F04}">
      <dgm:prSet/>
      <dgm:spPr/>
      <dgm:t>
        <a:bodyPr/>
        <a:lstStyle/>
        <a:p>
          <a:pPr>
            <a:lnSpc>
              <a:spcPct val="100000"/>
            </a:lnSpc>
          </a:pPr>
          <a:r>
            <a:rPr lang="en-US"/>
            <a:t>Loss of information required for richer and more descriptive captions</a:t>
          </a:r>
        </a:p>
      </dgm:t>
    </dgm:pt>
    <dgm:pt modelId="{FFBFFBBB-DD05-D248-AC13-3ADBF681C340}" type="parTrans" cxnId="{5ADF0F73-D58E-ED48-91CC-1514BB5E87C5}">
      <dgm:prSet/>
      <dgm:spPr/>
      <dgm:t>
        <a:bodyPr/>
        <a:lstStyle/>
        <a:p>
          <a:endParaRPr lang="en-US"/>
        </a:p>
      </dgm:t>
    </dgm:pt>
    <dgm:pt modelId="{66DD528E-28BB-0F44-BF5C-AD32E3AB8560}" type="sibTrans" cxnId="{5ADF0F73-D58E-ED48-91CC-1514BB5E87C5}">
      <dgm:prSet/>
      <dgm:spPr/>
      <dgm:t>
        <a:bodyPr/>
        <a:lstStyle/>
        <a:p>
          <a:endParaRPr lang="en-US"/>
        </a:p>
      </dgm:t>
    </dgm:pt>
    <dgm:pt modelId="{5CD3ED47-C346-4940-8E44-98AC2D877F89}">
      <dgm:prSet/>
      <dgm:spPr/>
      <dgm:t>
        <a:bodyPr/>
        <a:lstStyle/>
        <a:p>
          <a:pPr>
            <a:lnSpc>
              <a:spcPct val="100000"/>
            </a:lnSpc>
          </a:pPr>
          <a:r>
            <a:rPr lang="en-US"/>
            <a:t>Low-level representations can help preserve this information</a:t>
          </a:r>
        </a:p>
      </dgm:t>
    </dgm:pt>
    <dgm:pt modelId="{99E90857-1C8A-3140-8D72-43474AC25A38}" type="parTrans" cxnId="{DE63B554-C883-1C47-A8E2-3C244C02D8E4}">
      <dgm:prSet/>
      <dgm:spPr/>
      <dgm:t>
        <a:bodyPr/>
        <a:lstStyle/>
        <a:p>
          <a:endParaRPr lang="en-US"/>
        </a:p>
      </dgm:t>
    </dgm:pt>
    <dgm:pt modelId="{DB7B5480-40DB-B84E-B214-18E92DD4E106}" type="sibTrans" cxnId="{DE63B554-C883-1C47-A8E2-3C244C02D8E4}">
      <dgm:prSet/>
      <dgm:spPr/>
      <dgm:t>
        <a:bodyPr/>
        <a:lstStyle/>
        <a:p>
          <a:endParaRPr lang="en-US"/>
        </a:p>
      </dgm:t>
    </dgm:pt>
    <dgm:pt modelId="{6EEA7F1B-6F1E-A746-B2D4-2E853E21D762}">
      <dgm:prSet/>
      <dgm:spPr/>
      <dgm:t>
        <a:bodyPr/>
        <a:lstStyle/>
        <a:p>
          <a:pPr>
            <a:lnSpc>
              <a:spcPct val="100000"/>
            </a:lnSpc>
          </a:pPr>
          <a:r>
            <a:rPr lang="en-US" dirty="0"/>
            <a:t>Two attention-based image caption generators</a:t>
          </a:r>
        </a:p>
      </dgm:t>
    </dgm:pt>
    <dgm:pt modelId="{ADD5D6DF-6D83-C643-85BA-2D86C8FD397E}" type="parTrans" cxnId="{FF29139C-CA54-8E4C-8D24-8B4A3AD7788E}">
      <dgm:prSet/>
      <dgm:spPr/>
      <dgm:t>
        <a:bodyPr/>
        <a:lstStyle/>
        <a:p>
          <a:endParaRPr lang="en-US"/>
        </a:p>
      </dgm:t>
    </dgm:pt>
    <dgm:pt modelId="{B28252FE-D54C-9643-993D-DE6903B228A6}" type="sibTrans" cxnId="{FF29139C-CA54-8E4C-8D24-8B4A3AD7788E}">
      <dgm:prSet/>
      <dgm:spPr/>
      <dgm:t>
        <a:bodyPr/>
        <a:lstStyle/>
        <a:p>
          <a:endParaRPr lang="en-US"/>
        </a:p>
      </dgm:t>
    </dgm:pt>
    <dgm:pt modelId="{A3B96C7F-5DD5-D241-A1FF-DBE4DFEE0E79}">
      <dgm:prSet/>
      <dgm:spPr/>
      <dgm:t>
        <a:bodyPr/>
        <a:lstStyle/>
        <a:p>
          <a:pPr>
            <a:lnSpc>
              <a:spcPct val="100000"/>
            </a:lnSpc>
          </a:pPr>
          <a:r>
            <a:rPr lang="en-US"/>
            <a:t>Soft deterministic attention</a:t>
          </a:r>
        </a:p>
      </dgm:t>
    </dgm:pt>
    <dgm:pt modelId="{EABCCEDC-403F-2F40-AAAF-28304D086851}" type="parTrans" cxnId="{F66C2D88-2842-594B-B230-1EB4FE531777}">
      <dgm:prSet/>
      <dgm:spPr/>
      <dgm:t>
        <a:bodyPr/>
        <a:lstStyle/>
        <a:p>
          <a:endParaRPr lang="en-US"/>
        </a:p>
      </dgm:t>
    </dgm:pt>
    <dgm:pt modelId="{76BF4206-829A-6841-9370-66A816B75032}" type="sibTrans" cxnId="{F66C2D88-2842-594B-B230-1EB4FE531777}">
      <dgm:prSet/>
      <dgm:spPr/>
      <dgm:t>
        <a:bodyPr/>
        <a:lstStyle/>
        <a:p>
          <a:endParaRPr lang="en-US"/>
        </a:p>
      </dgm:t>
    </dgm:pt>
    <dgm:pt modelId="{D1962396-39EF-A348-AF76-DB4DE5479F32}">
      <dgm:prSet/>
      <dgm:spPr/>
      <dgm:t>
        <a:bodyPr/>
        <a:lstStyle/>
        <a:p>
          <a:pPr>
            <a:lnSpc>
              <a:spcPct val="100000"/>
            </a:lnSpc>
          </a:pPr>
          <a:r>
            <a:rPr lang="en-US"/>
            <a:t>Hard stochastic attention</a:t>
          </a:r>
        </a:p>
      </dgm:t>
    </dgm:pt>
    <dgm:pt modelId="{A4448550-AEB8-E54A-817B-2B47FE0EFF35}" type="parTrans" cxnId="{9C70E733-A9BC-3848-845A-D4E242337B21}">
      <dgm:prSet/>
      <dgm:spPr/>
      <dgm:t>
        <a:bodyPr/>
        <a:lstStyle/>
        <a:p>
          <a:endParaRPr lang="en-US"/>
        </a:p>
      </dgm:t>
    </dgm:pt>
    <dgm:pt modelId="{0F757D2F-24C2-F647-A882-F92ECAA1DE0C}" type="sibTrans" cxnId="{9C70E733-A9BC-3848-845A-D4E242337B21}">
      <dgm:prSet/>
      <dgm:spPr/>
      <dgm:t>
        <a:bodyPr/>
        <a:lstStyle/>
        <a:p>
          <a:endParaRPr lang="en-US"/>
        </a:p>
      </dgm:t>
    </dgm:pt>
    <dgm:pt modelId="{C0774880-A2BC-456A-A5AB-31ABA0B9EE1F}" type="pres">
      <dgm:prSet presAssocID="{7AB6FF4F-A3F6-E44B-A20F-80F05BDE4693}" presName="root" presStyleCnt="0">
        <dgm:presLayoutVars>
          <dgm:dir/>
          <dgm:resizeHandles val="exact"/>
        </dgm:presLayoutVars>
      </dgm:prSet>
      <dgm:spPr/>
    </dgm:pt>
    <dgm:pt modelId="{0039424C-27F7-46CC-90F2-A7F28484FC91}" type="pres">
      <dgm:prSet presAssocID="{A9350C13-A213-E149-A6DA-FC264FA8E7A8}" presName="compNode" presStyleCnt="0"/>
      <dgm:spPr/>
    </dgm:pt>
    <dgm:pt modelId="{CBD9ADB8-F909-48D3-9F01-E42F79A9682F}" type="pres">
      <dgm:prSet presAssocID="{A9350C13-A213-E149-A6DA-FC264FA8E7A8}" presName="bgRect" presStyleLbl="bgShp" presStyleIdx="0" presStyleCnt="3"/>
      <dgm:spPr/>
    </dgm:pt>
    <dgm:pt modelId="{D14A46EC-CFB9-44A6-9ADC-F6EC345FE50D}" type="pres">
      <dgm:prSet presAssocID="{A9350C13-A213-E149-A6DA-FC264FA8E7A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ight Bulb and Gear"/>
        </a:ext>
      </dgm:extLst>
    </dgm:pt>
    <dgm:pt modelId="{2F68268A-9439-4269-9D86-2F0B42CB29FE}" type="pres">
      <dgm:prSet presAssocID="{A9350C13-A213-E149-A6DA-FC264FA8E7A8}" presName="spaceRect" presStyleCnt="0"/>
      <dgm:spPr/>
    </dgm:pt>
    <dgm:pt modelId="{90F3B583-DBE6-49AF-9B37-82B05D8012C9}" type="pres">
      <dgm:prSet presAssocID="{A9350C13-A213-E149-A6DA-FC264FA8E7A8}" presName="parTx" presStyleLbl="revTx" presStyleIdx="0" presStyleCnt="6">
        <dgm:presLayoutVars>
          <dgm:chMax val="0"/>
          <dgm:chPref val="0"/>
        </dgm:presLayoutVars>
      </dgm:prSet>
      <dgm:spPr/>
    </dgm:pt>
    <dgm:pt modelId="{FF399491-5F41-47DE-AF8A-971DC5B00B95}" type="pres">
      <dgm:prSet presAssocID="{A9350C13-A213-E149-A6DA-FC264FA8E7A8}" presName="desTx" presStyleLbl="revTx" presStyleIdx="1" presStyleCnt="6">
        <dgm:presLayoutVars/>
      </dgm:prSet>
      <dgm:spPr/>
    </dgm:pt>
    <dgm:pt modelId="{AB162008-1524-4C90-9D3C-D42FC64CD0F8}" type="pres">
      <dgm:prSet presAssocID="{5F5E757C-5CBA-5244-BDDF-390754407ABD}" presName="sibTrans" presStyleCnt="0"/>
      <dgm:spPr/>
    </dgm:pt>
    <dgm:pt modelId="{CF21914B-AF76-43B8-B778-225939EF5E03}" type="pres">
      <dgm:prSet presAssocID="{A9BF10D0-B174-2A4C-8C82-5E0A1801DE24}" presName="compNode" presStyleCnt="0"/>
      <dgm:spPr/>
    </dgm:pt>
    <dgm:pt modelId="{B95948AD-EB01-4255-97A2-25DEAF460EFF}" type="pres">
      <dgm:prSet presAssocID="{A9BF10D0-B174-2A4C-8C82-5E0A1801DE24}" presName="bgRect" presStyleLbl="bgShp" presStyleIdx="1" presStyleCnt="3"/>
      <dgm:spPr/>
    </dgm:pt>
    <dgm:pt modelId="{D25A89D5-54EC-4ED5-A39D-0AF225231D56}" type="pres">
      <dgm:prSet presAssocID="{A9BF10D0-B174-2A4C-8C82-5E0A1801DE2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hale"/>
        </a:ext>
      </dgm:extLst>
    </dgm:pt>
    <dgm:pt modelId="{4DC53C49-806B-47D7-A18F-6C44B77C1088}" type="pres">
      <dgm:prSet presAssocID="{A9BF10D0-B174-2A4C-8C82-5E0A1801DE24}" presName="spaceRect" presStyleCnt="0"/>
      <dgm:spPr/>
    </dgm:pt>
    <dgm:pt modelId="{B4C7887B-24BE-4ABC-AE62-B36C5FD98D8F}" type="pres">
      <dgm:prSet presAssocID="{A9BF10D0-B174-2A4C-8C82-5E0A1801DE24}" presName="parTx" presStyleLbl="revTx" presStyleIdx="2" presStyleCnt="6">
        <dgm:presLayoutVars>
          <dgm:chMax val="0"/>
          <dgm:chPref val="0"/>
        </dgm:presLayoutVars>
      </dgm:prSet>
      <dgm:spPr/>
    </dgm:pt>
    <dgm:pt modelId="{FE649AA9-9425-405C-AC8A-3AF5AA8A0F1E}" type="pres">
      <dgm:prSet presAssocID="{A9BF10D0-B174-2A4C-8C82-5E0A1801DE24}" presName="desTx" presStyleLbl="revTx" presStyleIdx="3" presStyleCnt="6">
        <dgm:presLayoutVars/>
      </dgm:prSet>
      <dgm:spPr/>
    </dgm:pt>
    <dgm:pt modelId="{98E56AB5-F7BD-4D6E-B316-DE6D59892C1B}" type="pres">
      <dgm:prSet presAssocID="{A237555B-4FDF-7B4F-8EBC-B1FF31E6B800}" presName="sibTrans" presStyleCnt="0"/>
      <dgm:spPr/>
    </dgm:pt>
    <dgm:pt modelId="{68240C42-3CFA-4CA7-AAA2-F3E8CAE9E003}" type="pres">
      <dgm:prSet presAssocID="{6EEA7F1B-6F1E-A746-B2D4-2E853E21D762}" presName="compNode" presStyleCnt="0"/>
      <dgm:spPr/>
    </dgm:pt>
    <dgm:pt modelId="{47AC22B8-C20B-4893-A54B-C02493D1D096}" type="pres">
      <dgm:prSet presAssocID="{6EEA7F1B-6F1E-A746-B2D4-2E853E21D762}" presName="bgRect" presStyleLbl="bgShp" presStyleIdx="2" presStyleCnt="3"/>
      <dgm:spPr/>
    </dgm:pt>
    <dgm:pt modelId="{89FC3483-F3B0-493E-A5D6-3531002FB918}" type="pres">
      <dgm:prSet presAssocID="{6EEA7F1B-6F1E-A746-B2D4-2E853E21D76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d with Gears"/>
        </a:ext>
      </dgm:extLst>
    </dgm:pt>
    <dgm:pt modelId="{BB826F3F-4347-46F0-89B9-FD5541087F11}" type="pres">
      <dgm:prSet presAssocID="{6EEA7F1B-6F1E-A746-B2D4-2E853E21D762}" presName="spaceRect" presStyleCnt="0"/>
      <dgm:spPr/>
    </dgm:pt>
    <dgm:pt modelId="{3857E090-B2F9-4529-97AD-05AA40E068B3}" type="pres">
      <dgm:prSet presAssocID="{6EEA7F1B-6F1E-A746-B2D4-2E853E21D762}" presName="parTx" presStyleLbl="revTx" presStyleIdx="4" presStyleCnt="6">
        <dgm:presLayoutVars>
          <dgm:chMax val="0"/>
          <dgm:chPref val="0"/>
        </dgm:presLayoutVars>
      </dgm:prSet>
      <dgm:spPr/>
    </dgm:pt>
    <dgm:pt modelId="{68760896-F11E-401F-A90C-3C7824FE3C0F}" type="pres">
      <dgm:prSet presAssocID="{6EEA7F1B-6F1E-A746-B2D4-2E853E21D762}" presName="desTx" presStyleLbl="revTx" presStyleIdx="5" presStyleCnt="6">
        <dgm:presLayoutVars/>
      </dgm:prSet>
      <dgm:spPr/>
    </dgm:pt>
  </dgm:ptLst>
  <dgm:cxnLst>
    <dgm:cxn modelId="{72373205-20F9-A34B-816D-DF0CB7A63B31}" srcId="{7AB6FF4F-A3F6-E44B-A20F-80F05BDE4693}" destId="{A9350C13-A213-E149-A6DA-FC264FA8E7A8}" srcOrd="0" destOrd="0" parTransId="{8DDC5A08-20C6-394B-A43A-A94699FC2569}" sibTransId="{5F5E757C-5CBA-5244-BDDF-390754407ABD}"/>
    <dgm:cxn modelId="{F445EE0D-1CE4-6642-8E1B-EA43E805B6A0}" type="presOf" srcId="{C2D5CB40-6099-6848-BC11-73D1B0323CA8}" destId="{FF399491-5F41-47DE-AF8A-971DC5B00B95}" srcOrd="0" destOrd="0" presId="urn:microsoft.com/office/officeart/2018/2/layout/IconVerticalSolidList"/>
    <dgm:cxn modelId="{FC6FF51B-6409-7644-914C-6C9A7EBA1323}" type="presOf" srcId="{ABF54F90-755D-6A46-A388-E5DFC0E70CC5}" destId="{FF399491-5F41-47DE-AF8A-971DC5B00B95}" srcOrd="0" destOrd="1" presId="urn:microsoft.com/office/officeart/2018/2/layout/IconVerticalSolidList"/>
    <dgm:cxn modelId="{416A6B23-0F32-A24A-858D-2A8AC98C5E6A}" type="presOf" srcId="{5CD3ED47-C346-4940-8E44-98AC2D877F89}" destId="{FE649AA9-9425-405C-AC8A-3AF5AA8A0F1E}" srcOrd="0" destOrd="1" presId="urn:microsoft.com/office/officeart/2018/2/layout/IconVerticalSolidList"/>
    <dgm:cxn modelId="{5106A524-7227-5A4B-A0BB-83C0CFD7E85E}" srcId="{A9350C13-A213-E149-A6DA-FC264FA8E7A8}" destId="{ABF54F90-755D-6A46-A388-E5DFC0E70CC5}" srcOrd="1" destOrd="0" parTransId="{73EED4D9-93E9-5648-B13F-22E5F1CF67BF}" sibTransId="{3CDB0B8C-98AB-B042-8278-68DEBFB2A1B8}"/>
    <dgm:cxn modelId="{9C70E733-A9BC-3848-845A-D4E242337B21}" srcId="{6EEA7F1B-6F1E-A746-B2D4-2E853E21D762}" destId="{D1962396-39EF-A348-AF76-DB4DE5479F32}" srcOrd="1" destOrd="0" parTransId="{A4448550-AEB8-E54A-817B-2B47FE0EFF35}" sibTransId="{0F757D2F-24C2-F647-A882-F92ECAA1DE0C}"/>
    <dgm:cxn modelId="{DE63B554-C883-1C47-A8E2-3C244C02D8E4}" srcId="{A9BF10D0-B174-2A4C-8C82-5E0A1801DE24}" destId="{5CD3ED47-C346-4940-8E44-98AC2D877F89}" srcOrd="1" destOrd="0" parTransId="{99E90857-1C8A-3140-8D72-43474AC25A38}" sibTransId="{DB7B5480-40DB-B84E-B214-18E92DD4E106}"/>
    <dgm:cxn modelId="{622ECA5C-E2C6-D84C-B5E8-A4A6DB0027EE}" type="presOf" srcId="{A3B96C7F-5DD5-D241-A1FF-DBE4DFEE0E79}" destId="{68760896-F11E-401F-A90C-3C7824FE3C0F}" srcOrd="0" destOrd="0" presId="urn:microsoft.com/office/officeart/2018/2/layout/IconVerticalSolidList"/>
    <dgm:cxn modelId="{5ADF0F73-D58E-ED48-91CC-1514BB5E87C5}" srcId="{A9BF10D0-B174-2A4C-8C82-5E0A1801DE24}" destId="{E20ACE31-83CF-494C-9E60-E02C45CD8F04}" srcOrd="0" destOrd="0" parTransId="{FFBFFBBB-DD05-D248-AC13-3ADBF681C340}" sibTransId="{66DD528E-28BB-0F44-BF5C-AD32E3AB8560}"/>
    <dgm:cxn modelId="{06870C79-6D28-C048-9770-9CBE7F1E8973}" srcId="{A9350C13-A213-E149-A6DA-FC264FA8E7A8}" destId="{C2D5CB40-6099-6848-BC11-73D1B0323CA8}" srcOrd="0" destOrd="0" parTransId="{044A13A6-C530-F34F-A812-31F965DBB6FC}" sibTransId="{7739F667-0DF8-0247-A30A-40040CBF85FE}"/>
    <dgm:cxn modelId="{174D017B-4A00-AF40-BFBE-0684A7CCF50A}" type="presOf" srcId="{D1962396-39EF-A348-AF76-DB4DE5479F32}" destId="{68760896-F11E-401F-A90C-3C7824FE3C0F}" srcOrd="0" destOrd="1" presId="urn:microsoft.com/office/officeart/2018/2/layout/IconVerticalSolidList"/>
    <dgm:cxn modelId="{3CAFDA7D-3473-9543-9ABD-888BE3FBAB5B}" type="presOf" srcId="{A9BF10D0-B174-2A4C-8C82-5E0A1801DE24}" destId="{B4C7887B-24BE-4ABC-AE62-B36C5FD98D8F}" srcOrd="0" destOrd="0" presId="urn:microsoft.com/office/officeart/2018/2/layout/IconVerticalSolidList"/>
    <dgm:cxn modelId="{F4B22F81-BFC1-F245-951E-6C57B6A76ACE}" type="presOf" srcId="{E20ACE31-83CF-494C-9E60-E02C45CD8F04}" destId="{FE649AA9-9425-405C-AC8A-3AF5AA8A0F1E}" srcOrd="0" destOrd="0" presId="urn:microsoft.com/office/officeart/2018/2/layout/IconVerticalSolidList"/>
    <dgm:cxn modelId="{F66C2D88-2842-594B-B230-1EB4FE531777}" srcId="{6EEA7F1B-6F1E-A746-B2D4-2E853E21D762}" destId="{A3B96C7F-5DD5-D241-A1FF-DBE4DFEE0E79}" srcOrd="0" destOrd="0" parTransId="{EABCCEDC-403F-2F40-AAAF-28304D086851}" sibTransId="{76BF4206-829A-6841-9370-66A816B75032}"/>
    <dgm:cxn modelId="{FF29139C-CA54-8E4C-8D24-8B4A3AD7788E}" srcId="{7AB6FF4F-A3F6-E44B-A20F-80F05BDE4693}" destId="{6EEA7F1B-6F1E-A746-B2D4-2E853E21D762}" srcOrd="2" destOrd="0" parTransId="{ADD5D6DF-6D83-C643-85BA-2D86C8FD397E}" sibTransId="{B28252FE-D54C-9643-993D-DE6903B228A6}"/>
    <dgm:cxn modelId="{63281BA0-7939-5145-9E3E-E78192D1E17C}" type="presOf" srcId="{A9350C13-A213-E149-A6DA-FC264FA8E7A8}" destId="{90F3B583-DBE6-49AF-9B37-82B05D8012C9}" srcOrd="0" destOrd="0" presId="urn:microsoft.com/office/officeart/2018/2/layout/IconVerticalSolidList"/>
    <dgm:cxn modelId="{6D91F0A2-C285-424B-91FC-8986492AF519}" srcId="{7AB6FF4F-A3F6-E44B-A20F-80F05BDE4693}" destId="{A9BF10D0-B174-2A4C-8C82-5E0A1801DE24}" srcOrd="1" destOrd="0" parTransId="{1B917EEA-A06E-6546-B8A6-61754834AA00}" sibTransId="{A237555B-4FDF-7B4F-8EBC-B1FF31E6B800}"/>
    <dgm:cxn modelId="{5391C1AB-0533-FA44-BEBE-15063837678B}" type="presOf" srcId="{7AB6FF4F-A3F6-E44B-A20F-80F05BDE4693}" destId="{C0774880-A2BC-456A-A5AB-31ABA0B9EE1F}" srcOrd="0" destOrd="0" presId="urn:microsoft.com/office/officeart/2018/2/layout/IconVerticalSolidList"/>
    <dgm:cxn modelId="{54D1E7AE-9700-E64F-9E0D-3B4E85F553EB}" type="presOf" srcId="{6EEA7F1B-6F1E-A746-B2D4-2E853E21D762}" destId="{3857E090-B2F9-4529-97AD-05AA40E068B3}" srcOrd="0" destOrd="0" presId="urn:microsoft.com/office/officeart/2018/2/layout/IconVerticalSolidList"/>
    <dgm:cxn modelId="{BF312544-07FD-A04F-B9A0-3576C594AF0D}" type="presParOf" srcId="{C0774880-A2BC-456A-A5AB-31ABA0B9EE1F}" destId="{0039424C-27F7-46CC-90F2-A7F28484FC91}" srcOrd="0" destOrd="0" presId="urn:microsoft.com/office/officeart/2018/2/layout/IconVerticalSolidList"/>
    <dgm:cxn modelId="{F51BD912-E00C-984C-ABE0-F35A81CE3BA3}" type="presParOf" srcId="{0039424C-27F7-46CC-90F2-A7F28484FC91}" destId="{CBD9ADB8-F909-48D3-9F01-E42F79A9682F}" srcOrd="0" destOrd="0" presId="urn:microsoft.com/office/officeart/2018/2/layout/IconVerticalSolidList"/>
    <dgm:cxn modelId="{066E0C5D-82F6-1248-AC61-3CB5D1955982}" type="presParOf" srcId="{0039424C-27F7-46CC-90F2-A7F28484FC91}" destId="{D14A46EC-CFB9-44A6-9ADC-F6EC345FE50D}" srcOrd="1" destOrd="0" presId="urn:microsoft.com/office/officeart/2018/2/layout/IconVerticalSolidList"/>
    <dgm:cxn modelId="{59DDCD2D-D933-9246-8F3B-983284B3337B}" type="presParOf" srcId="{0039424C-27F7-46CC-90F2-A7F28484FC91}" destId="{2F68268A-9439-4269-9D86-2F0B42CB29FE}" srcOrd="2" destOrd="0" presId="urn:microsoft.com/office/officeart/2018/2/layout/IconVerticalSolidList"/>
    <dgm:cxn modelId="{E90D6104-1077-6544-A218-5D306BACBCD4}" type="presParOf" srcId="{0039424C-27F7-46CC-90F2-A7F28484FC91}" destId="{90F3B583-DBE6-49AF-9B37-82B05D8012C9}" srcOrd="3" destOrd="0" presId="urn:microsoft.com/office/officeart/2018/2/layout/IconVerticalSolidList"/>
    <dgm:cxn modelId="{78E1A8F5-9202-F843-AE3A-F5FFBCD01AA1}" type="presParOf" srcId="{0039424C-27F7-46CC-90F2-A7F28484FC91}" destId="{FF399491-5F41-47DE-AF8A-971DC5B00B95}" srcOrd="4" destOrd="0" presId="urn:microsoft.com/office/officeart/2018/2/layout/IconVerticalSolidList"/>
    <dgm:cxn modelId="{8CF68C17-4268-3F4D-9CC6-98C453050990}" type="presParOf" srcId="{C0774880-A2BC-456A-A5AB-31ABA0B9EE1F}" destId="{AB162008-1524-4C90-9D3C-D42FC64CD0F8}" srcOrd="1" destOrd="0" presId="urn:microsoft.com/office/officeart/2018/2/layout/IconVerticalSolidList"/>
    <dgm:cxn modelId="{4C6C0FFF-E2C8-7D44-89EF-F16307064B84}" type="presParOf" srcId="{C0774880-A2BC-456A-A5AB-31ABA0B9EE1F}" destId="{CF21914B-AF76-43B8-B778-225939EF5E03}" srcOrd="2" destOrd="0" presId="urn:microsoft.com/office/officeart/2018/2/layout/IconVerticalSolidList"/>
    <dgm:cxn modelId="{4B618FAD-4700-A345-872F-B4654E2A78C9}" type="presParOf" srcId="{CF21914B-AF76-43B8-B778-225939EF5E03}" destId="{B95948AD-EB01-4255-97A2-25DEAF460EFF}" srcOrd="0" destOrd="0" presId="urn:microsoft.com/office/officeart/2018/2/layout/IconVerticalSolidList"/>
    <dgm:cxn modelId="{65DCF11B-6D69-2E4D-9A3F-AF3E39C3347A}" type="presParOf" srcId="{CF21914B-AF76-43B8-B778-225939EF5E03}" destId="{D25A89D5-54EC-4ED5-A39D-0AF225231D56}" srcOrd="1" destOrd="0" presId="urn:microsoft.com/office/officeart/2018/2/layout/IconVerticalSolidList"/>
    <dgm:cxn modelId="{0D52CCC6-A1B1-A04C-A287-2C7A4ED9A18A}" type="presParOf" srcId="{CF21914B-AF76-43B8-B778-225939EF5E03}" destId="{4DC53C49-806B-47D7-A18F-6C44B77C1088}" srcOrd="2" destOrd="0" presId="urn:microsoft.com/office/officeart/2018/2/layout/IconVerticalSolidList"/>
    <dgm:cxn modelId="{B02477E4-4F3A-E847-9D31-7DDF403B765C}" type="presParOf" srcId="{CF21914B-AF76-43B8-B778-225939EF5E03}" destId="{B4C7887B-24BE-4ABC-AE62-B36C5FD98D8F}" srcOrd="3" destOrd="0" presId="urn:microsoft.com/office/officeart/2018/2/layout/IconVerticalSolidList"/>
    <dgm:cxn modelId="{DD8CCC09-B9B4-E84D-8202-652E71D80FA1}" type="presParOf" srcId="{CF21914B-AF76-43B8-B778-225939EF5E03}" destId="{FE649AA9-9425-405C-AC8A-3AF5AA8A0F1E}" srcOrd="4" destOrd="0" presId="urn:microsoft.com/office/officeart/2018/2/layout/IconVerticalSolidList"/>
    <dgm:cxn modelId="{792FA27D-CD7F-5C4A-A413-7325C66048BA}" type="presParOf" srcId="{C0774880-A2BC-456A-A5AB-31ABA0B9EE1F}" destId="{98E56AB5-F7BD-4D6E-B316-DE6D59892C1B}" srcOrd="3" destOrd="0" presId="urn:microsoft.com/office/officeart/2018/2/layout/IconVerticalSolidList"/>
    <dgm:cxn modelId="{1C206A7F-C7CC-8643-A4A5-7D43D500112B}" type="presParOf" srcId="{C0774880-A2BC-456A-A5AB-31ABA0B9EE1F}" destId="{68240C42-3CFA-4CA7-AAA2-F3E8CAE9E003}" srcOrd="4" destOrd="0" presId="urn:microsoft.com/office/officeart/2018/2/layout/IconVerticalSolidList"/>
    <dgm:cxn modelId="{C9F23DD3-F9CA-3746-91E4-CF2613E7E5EF}" type="presParOf" srcId="{68240C42-3CFA-4CA7-AAA2-F3E8CAE9E003}" destId="{47AC22B8-C20B-4893-A54B-C02493D1D096}" srcOrd="0" destOrd="0" presId="urn:microsoft.com/office/officeart/2018/2/layout/IconVerticalSolidList"/>
    <dgm:cxn modelId="{305D4058-0A69-7D42-9B9A-D5209664A686}" type="presParOf" srcId="{68240C42-3CFA-4CA7-AAA2-F3E8CAE9E003}" destId="{89FC3483-F3B0-493E-A5D6-3531002FB918}" srcOrd="1" destOrd="0" presId="urn:microsoft.com/office/officeart/2018/2/layout/IconVerticalSolidList"/>
    <dgm:cxn modelId="{3FDB6F22-6499-4B45-981A-D0A72F0BB330}" type="presParOf" srcId="{68240C42-3CFA-4CA7-AAA2-F3E8CAE9E003}" destId="{BB826F3F-4347-46F0-89B9-FD5541087F11}" srcOrd="2" destOrd="0" presId="urn:microsoft.com/office/officeart/2018/2/layout/IconVerticalSolidList"/>
    <dgm:cxn modelId="{F6EF32EE-4598-F845-80EE-9C1EB5153ADB}" type="presParOf" srcId="{68240C42-3CFA-4CA7-AAA2-F3E8CAE9E003}" destId="{3857E090-B2F9-4529-97AD-05AA40E068B3}" srcOrd="3" destOrd="0" presId="urn:microsoft.com/office/officeart/2018/2/layout/IconVerticalSolidList"/>
    <dgm:cxn modelId="{E604C92C-421C-FD41-A271-26C4D314A4DA}" type="presParOf" srcId="{68240C42-3CFA-4CA7-AAA2-F3E8CAE9E003}" destId="{68760896-F11E-401F-A90C-3C7824FE3C0F}" srcOrd="4" destOrd="0" presId="urn:microsoft.com/office/officeart/2018/2/layout/IconVerticalSoli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199957A-74B9-0444-ABB3-0705BBB051E0}" type="doc">
      <dgm:prSet loTypeId="urn:microsoft.com/office/officeart/2005/8/layout/hProcess11" loCatId="" qsTypeId="urn:microsoft.com/office/officeart/2005/8/quickstyle/simple1" qsCatId="simple" csTypeId="urn:microsoft.com/office/officeart/2005/8/colors/colorful3" csCatId="colorful" phldr="1"/>
      <dgm:spPr/>
    </dgm:pt>
    <dgm:pt modelId="{8B7C88B6-9E56-254B-A8A3-FAAB743F15B9}">
      <dgm:prSet phldrT="[Text]"/>
      <dgm:spPr/>
      <dgm:t>
        <a:bodyPr/>
        <a:lstStyle/>
        <a:p>
          <a:r>
            <a:rPr lang="en-US" dirty="0"/>
            <a:t>2011</a:t>
          </a:r>
        </a:p>
      </dgm:t>
    </dgm:pt>
    <dgm:pt modelId="{D4B8FA3A-E376-374E-8203-0D4479F84E03}" type="parTrans" cxnId="{BDB25F3F-2702-0F4F-A254-393A1F2F6831}">
      <dgm:prSet/>
      <dgm:spPr/>
      <dgm:t>
        <a:bodyPr/>
        <a:lstStyle/>
        <a:p>
          <a:endParaRPr lang="en-US"/>
        </a:p>
      </dgm:t>
    </dgm:pt>
    <dgm:pt modelId="{B23D5859-63A6-5F49-987A-E675930CEDD8}" type="sibTrans" cxnId="{BDB25F3F-2702-0F4F-A254-393A1F2F6831}">
      <dgm:prSet/>
      <dgm:spPr/>
      <dgm:t>
        <a:bodyPr/>
        <a:lstStyle/>
        <a:p>
          <a:endParaRPr lang="en-US"/>
        </a:p>
      </dgm:t>
    </dgm:pt>
    <dgm:pt modelId="{84357F8E-BAA2-A447-BDE1-D21C848C004F}">
      <dgm:prSet phldrT="[Text]"/>
      <dgm:spPr/>
      <dgm:t>
        <a:bodyPr/>
        <a:lstStyle/>
        <a:p>
          <a:r>
            <a:rPr lang="en-US" dirty="0"/>
            <a:t>2014</a:t>
          </a:r>
        </a:p>
      </dgm:t>
    </dgm:pt>
    <dgm:pt modelId="{C25ABE21-D613-B545-B586-FCC7457F4D31}" type="parTrans" cxnId="{3013202E-8864-D244-BE4E-A8ADA955AC00}">
      <dgm:prSet/>
      <dgm:spPr/>
      <dgm:t>
        <a:bodyPr/>
        <a:lstStyle/>
        <a:p>
          <a:endParaRPr lang="en-US"/>
        </a:p>
      </dgm:t>
    </dgm:pt>
    <dgm:pt modelId="{4C24904A-137A-5A43-AA17-470D7EA9D7E0}" type="sibTrans" cxnId="{3013202E-8864-D244-BE4E-A8ADA955AC00}">
      <dgm:prSet/>
      <dgm:spPr/>
      <dgm:t>
        <a:bodyPr/>
        <a:lstStyle/>
        <a:p>
          <a:endParaRPr lang="en-US"/>
        </a:p>
      </dgm:t>
    </dgm:pt>
    <dgm:pt modelId="{6AA2B001-1B88-824A-A9A3-4DEEBCB01DF5}">
      <dgm:prSet phldrT="[Text]"/>
      <dgm:spPr/>
      <dgm:t>
        <a:bodyPr/>
        <a:lstStyle/>
        <a:p>
          <a:r>
            <a:rPr lang="en-US" b="1" dirty="0"/>
            <a:t>2016</a:t>
          </a:r>
        </a:p>
      </dgm:t>
    </dgm:pt>
    <dgm:pt modelId="{EBFFC7AD-9BA1-8B4D-AFCA-83FE01D3B6EF}" type="parTrans" cxnId="{CA8D3178-F17A-D249-A6E1-BB9EF96CCF47}">
      <dgm:prSet/>
      <dgm:spPr/>
      <dgm:t>
        <a:bodyPr/>
        <a:lstStyle/>
        <a:p>
          <a:endParaRPr lang="en-US"/>
        </a:p>
      </dgm:t>
    </dgm:pt>
    <dgm:pt modelId="{0FE04358-DB41-764E-86CB-9ECFC8C23C06}" type="sibTrans" cxnId="{CA8D3178-F17A-D249-A6E1-BB9EF96CCF47}">
      <dgm:prSet/>
      <dgm:spPr/>
      <dgm:t>
        <a:bodyPr/>
        <a:lstStyle/>
        <a:p>
          <a:endParaRPr lang="en-US"/>
        </a:p>
      </dgm:t>
    </dgm:pt>
    <dgm:pt modelId="{BF41E802-98D4-8149-B39B-13E98C4CA2C4}">
      <dgm:prSet phldrT="[Text]"/>
      <dgm:spPr/>
      <dgm:t>
        <a:bodyPr/>
        <a:lstStyle/>
        <a:p>
          <a:r>
            <a:rPr lang="en-US" i="1" dirty="0"/>
            <a:t>2020</a:t>
          </a:r>
        </a:p>
      </dgm:t>
    </dgm:pt>
    <dgm:pt modelId="{FD13CEC8-2341-8245-AD41-2D364512A80F}" type="parTrans" cxnId="{7F40A5F2-791C-8743-B9C9-9DFFABBC0DB7}">
      <dgm:prSet/>
      <dgm:spPr/>
      <dgm:t>
        <a:bodyPr/>
        <a:lstStyle/>
        <a:p>
          <a:endParaRPr lang="en-US"/>
        </a:p>
      </dgm:t>
    </dgm:pt>
    <dgm:pt modelId="{E141C253-52F3-0344-BD11-C739E744E260}" type="sibTrans" cxnId="{7F40A5F2-791C-8743-B9C9-9DFFABBC0DB7}">
      <dgm:prSet/>
      <dgm:spPr/>
      <dgm:t>
        <a:bodyPr/>
        <a:lstStyle/>
        <a:p>
          <a:endParaRPr lang="en-US"/>
        </a:p>
      </dgm:t>
    </dgm:pt>
    <dgm:pt modelId="{9F47D186-262B-AB41-849E-5830510AB370}">
      <dgm:prSet phldrT="[Text]"/>
      <dgm:spPr/>
      <dgm:t>
        <a:bodyPr/>
        <a:lstStyle/>
        <a:p>
          <a:pPr>
            <a:buFont typeface="Symbol" pitchFamily="2" charset="2"/>
            <a:buChar char=""/>
          </a:pPr>
          <a:r>
            <a:rPr lang="en-US" dirty="0"/>
            <a:t>Generating caption templates which were filled in based on the results of object detections and attribute discovery</a:t>
          </a:r>
        </a:p>
      </dgm:t>
    </dgm:pt>
    <dgm:pt modelId="{7F686E06-AEDC-1648-850C-319D3C0336E9}" type="parTrans" cxnId="{FAFE2110-98FA-084F-B3D0-CA2CE9088A1C}">
      <dgm:prSet/>
      <dgm:spPr/>
      <dgm:t>
        <a:bodyPr/>
        <a:lstStyle/>
        <a:p>
          <a:endParaRPr lang="en-US"/>
        </a:p>
      </dgm:t>
    </dgm:pt>
    <dgm:pt modelId="{5506AA61-D5F7-454F-9AFA-F7F5BE5C1615}" type="sibTrans" cxnId="{FAFE2110-98FA-084F-B3D0-CA2CE9088A1C}">
      <dgm:prSet/>
      <dgm:spPr/>
      <dgm:t>
        <a:bodyPr/>
        <a:lstStyle/>
        <a:p>
          <a:endParaRPr lang="en-US"/>
        </a:p>
      </dgm:t>
    </dgm:pt>
    <dgm:pt modelId="{66E5B56A-B1BA-DF42-A212-11E56CFA4A9E}">
      <dgm:prSet/>
      <dgm:spPr/>
      <dgm:t>
        <a:bodyPr/>
        <a:lstStyle/>
        <a:p>
          <a:pPr>
            <a:buFont typeface="Symbol" pitchFamily="2" charset="2"/>
            <a:buChar char=""/>
          </a:pPr>
          <a:r>
            <a:rPr lang="en-US" dirty="0"/>
            <a:t>First retrieving similar captioned images for a large dataset and then modifying these retrieved captions to fit the query</a:t>
          </a:r>
        </a:p>
      </dgm:t>
    </dgm:pt>
    <dgm:pt modelId="{744D507D-3982-274D-8014-D351CB7729AB}" type="parTrans" cxnId="{27AB77AC-2D9C-4E4C-9909-DB8323E408AB}">
      <dgm:prSet/>
      <dgm:spPr/>
      <dgm:t>
        <a:bodyPr/>
        <a:lstStyle/>
        <a:p>
          <a:endParaRPr lang="en-US"/>
        </a:p>
      </dgm:t>
    </dgm:pt>
    <dgm:pt modelId="{B04A9316-AC8C-BB40-83C9-8BCF717E4625}" type="sibTrans" cxnId="{27AB77AC-2D9C-4E4C-9909-DB8323E408AB}">
      <dgm:prSet/>
      <dgm:spPr/>
      <dgm:t>
        <a:bodyPr/>
        <a:lstStyle/>
        <a:p>
          <a:endParaRPr lang="en-US"/>
        </a:p>
      </dgm:t>
    </dgm:pt>
    <dgm:pt modelId="{1EED2111-2B86-8549-AB0B-6CA204075299}">
      <dgm:prSet phldrT="[Text]"/>
      <dgm:spPr/>
      <dgm:t>
        <a:bodyPr/>
        <a:lstStyle/>
        <a:p>
          <a:pPr>
            <a:buFont typeface="Symbol" pitchFamily="2" charset="2"/>
            <a:buChar char=""/>
          </a:pPr>
          <a:r>
            <a:rPr lang="en-US" dirty="0"/>
            <a:t>2012</a:t>
          </a:r>
        </a:p>
      </dgm:t>
    </dgm:pt>
    <dgm:pt modelId="{119CC7A2-6779-5846-9A69-E838A710E93E}" type="parTrans" cxnId="{BD816B6A-1A8A-FF41-B898-B94897FFAE24}">
      <dgm:prSet/>
      <dgm:spPr/>
      <dgm:t>
        <a:bodyPr/>
        <a:lstStyle/>
        <a:p>
          <a:endParaRPr lang="en-US"/>
        </a:p>
      </dgm:t>
    </dgm:pt>
    <dgm:pt modelId="{9FF45709-E7E2-6440-A5F9-55324E27D812}" type="sibTrans" cxnId="{BD816B6A-1A8A-FF41-B898-B94897FFAE24}">
      <dgm:prSet/>
      <dgm:spPr/>
      <dgm:t>
        <a:bodyPr/>
        <a:lstStyle/>
        <a:p>
          <a:endParaRPr lang="en-US"/>
        </a:p>
      </dgm:t>
    </dgm:pt>
    <dgm:pt modelId="{3D3AE8A4-F10B-6744-8481-AB7B2BC3DC9E}">
      <dgm:prSet phldrT="[Text]"/>
      <dgm:spPr/>
      <dgm:t>
        <a:bodyPr/>
        <a:lstStyle/>
        <a:p>
          <a:r>
            <a:rPr lang="en-US" dirty="0"/>
            <a:t>Flurry of Neural Networks based approaches</a:t>
          </a:r>
        </a:p>
      </dgm:t>
    </dgm:pt>
    <dgm:pt modelId="{6795E1AA-8F87-2447-A9CD-CAB9393B3165}" type="parTrans" cxnId="{59A6F0BA-28CC-1B46-83D4-009F4657352F}">
      <dgm:prSet/>
      <dgm:spPr/>
      <dgm:t>
        <a:bodyPr/>
        <a:lstStyle/>
        <a:p>
          <a:endParaRPr lang="en-US"/>
        </a:p>
      </dgm:t>
    </dgm:pt>
    <dgm:pt modelId="{85EE6D51-5606-5347-AB8A-0B7FEE874E41}" type="sibTrans" cxnId="{59A6F0BA-28CC-1B46-83D4-009F4657352F}">
      <dgm:prSet/>
      <dgm:spPr/>
      <dgm:t>
        <a:bodyPr/>
        <a:lstStyle/>
        <a:p>
          <a:endParaRPr lang="en-US"/>
        </a:p>
      </dgm:t>
    </dgm:pt>
    <dgm:pt modelId="{5D1B39A0-1E0C-8142-BD82-2AEAAC06ADFB}">
      <dgm:prSet phldrT="[Text]"/>
      <dgm:spPr/>
      <dgm:t>
        <a:bodyPr/>
        <a:lstStyle/>
        <a:p>
          <a:r>
            <a:rPr lang="en-US" b="1" dirty="0"/>
            <a:t>Show, Attend and Tell</a:t>
          </a:r>
        </a:p>
      </dgm:t>
    </dgm:pt>
    <dgm:pt modelId="{A4ECC7F2-1A53-9648-A4FB-0B3D9F41FEF4}" type="parTrans" cxnId="{A226A275-5334-9945-ACD5-D50D4DD3D0DF}">
      <dgm:prSet/>
      <dgm:spPr/>
      <dgm:t>
        <a:bodyPr/>
        <a:lstStyle/>
        <a:p>
          <a:endParaRPr lang="en-US"/>
        </a:p>
      </dgm:t>
    </dgm:pt>
    <dgm:pt modelId="{7117737F-D9C2-994D-8645-947DAEE32237}" type="sibTrans" cxnId="{A226A275-5334-9945-ACD5-D50D4DD3D0DF}">
      <dgm:prSet/>
      <dgm:spPr/>
      <dgm:t>
        <a:bodyPr/>
        <a:lstStyle/>
        <a:p>
          <a:endParaRPr lang="en-US"/>
        </a:p>
      </dgm:t>
    </dgm:pt>
    <dgm:pt modelId="{E395E509-F2DF-0148-BF78-374F595F6700}">
      <dgm:prSet phldrT="[Text]"/>
      <dgm:spPr/>
      <dgm:t>
        <a:bodyPr/>
        <a:lstStyle/>
        <a:p>
          <a:r>
            <a:rPr lang="en-US" i="1" dirty="0"/>
            <a:t>An Image is worth 16 x 16 words</a:t>
          </a:r>
        </a:p>
      </dgm:t>
    </dgm:pt>
    <dgm:pt modelId="{BA34DB26-DBDE-1244-8B87-FFABEE1AAEA7}" type="parTrans" cxnId="{E4CC1E20-B060-6F45-8CB7-0B9BFE585DD8}">
      <dgm:prSet/>
      <dgm:spPr/>
      <dgm:t>
        <a:bodyPr/>
        <a:lstStyle/>
        <a:p>
          <a:endParaRPr lang="en-US"/>
        </a:p>
      </dgm:t>
    </dgm:pt>
    <dgm:pt modelId="{1265BD94-2536-8D4B-8D7A-1FD6167C8C7C}" type="sibTrans" cxnId="{E4CC1E20-B060-6F45-8CB7-0B9BFE585DD8}">
      <dgm:prSet/>
      <dgm:spPr/>
      <dgm:t>
        <a:bodyPr/>
        <a:lstStyle/>
        <a:p>
          <a:endParaRPr lang="en-US"/>
        </a:p>
      </dgm:t>
    </dgm:pt>
    <dgm:pt modelId="{B0494EAB-0938-0E4F-9B86-72D95F5EF1BA}">
      <dgm:prSet phldrT="[Text]"/>
      <dgm:spPr/>
      <dgm:t>
        <a:bodyPr/>
        <a:lstStyle/>
        <a:p>
          <a:r>
            <a:rPr lang="en-US" dirty="0"/>
            <a:t>FFNN, RNN, LSTM &amp; R-CNN based approaches</a:t>
          </a:r>
        </a:p>
      </dgm:t>
    </dgm:pt>
    <dgm:pt modelId="{72BF1AF4-8D38-7142-A5F1-84DF0702B035}" type="parTrans" cxnId="{6E5747D5-DA06-5645-AF26-2B9F4C242FD7}">
      <dgm:prSet/>
      <dgm:spPr/>
      <dgm:t>
        <a:bodyPr/>
        <a:lstStyle/>
        <a:p>
          <a:endParaRPr lang="en-US"/>
        </a:p>
      </dgm:t>
    </dgm:pt>
    <dgm:pt modelId="{559BE68C-8202-D442-8B48-57CD43A1FC54}" type="sibTrans" cxnId="{6E5747D5-DA06-5645-AF26-2B9F4C242FD7}">
      <dgm:prSet/>
      <dgm:spPr/>
      <dgm:t>
        <a:bodyPr/>
        <a:lstStyle/>
        <a:p>
          <a:endParaRPr lang="en-US"/>
        </a:p>
      </dgm:t>
    </dgm:pt>
    <dgm:pt modelId="{2169DAE1-7746-CF45-8314-6F37C9E72614}">
      <dgm:prSet phldrT="[Text]"/>
      <dgm:spPr/>
      <dgm:t>
        <a:bodyPr/>
        <a:lstStyle/>
        <a:p>
          <a:r>
            <a:rPr lang="en-US" i="1" dirty="0"/>
            <a:t>Transformer based architecture for image recognition</a:t>
          </a:r>
        </a:p>
      </dgm:t>
    </dgm:pt>
    <dgm:pt modelId="{FE75EBEE-DB83-CB42-8CB2-874BD25A6F04}" type="parTrans" cxnId="{A9DF5B93-3D4A-F845-8968-B0894C3F1529}">
      <dgm:prSet/>
      <dgm:spPr/>
      <dgm:t>
        <a:bodyPr/>
        <a:lstStyle/>
        <a:p>
          <a:endParaRPr lang="en-US"/>
        </a:p>
      </dgm:t>
    </dgm:pt>
    <dgm:pt modelId="{D5E44197-93BF-5042-B85C-997EE24FDC6F}" type="sibTrans" cxnId="{A9DF5B93-3D4A-F845-8968-B0894C3F1529}">
      <dgm:prSet/>
      <dgm:spPr/>
      <dgm:t>
        <a:bodyPr/>
        <a:lstStyle/>
        <a:p>
          <a:endParaRPr lang="en-US"/>
        </a:p>
      </dgm:t>
    </dgm:pt>
    <dgm:pt modelId="{DF395621-7504-524E-B752-615BAA8BA756}">
      <dgm:prSet phldrT="[Text]"/>
      <dgm:spPr/>
      <dgm:t>
        <a:bodyPr/>
        <a:lstStyle/>
        <a:p>
          <a:endParaRPr lang="en-US" dirty="0"/>
        </a:p>
      </dgm:t>
    </dgm:pt>
    <dgm:pt modelId="{9C96B063-956C-584D-B93E-539CAE563408}" type="parTrans" cxnId="{AD843472-DF7C-0241-80BA-85635322A511}">
      <dgm:prSet/>
      <dgm:spPr/>
      <dgm:t>
        <a:bodyPr/>
        <a:lstStyle/>
        <a:p>
          <a:endParaRPr lang="en-US"/>
        </a:p>
      </dgm:t>
    </dgm:pt>
    <dgm:pt modelId="{20D3660E-04C4-CE4F-A90A-8697B8D12AC6}" type="sibTrans" cxnId="{AD843472-DF7C-0241-80BA-85635322A511}">
      <dgm:prSet/>
      <dgm:spPr/>
      <dgm:t>
        <a:bodyPr/>
        <a:lstStyle/>
        <a:p>
          <a:endParaRPr lang="en-US"/>
        </a:p>
      </dgm:t>
    </dgm:pt>
    <dgm:pt modelId="{F7B2EC8F-0D4F-A542-88B5-191AA9362D78}">
      <dgm:prSet phldrT="[Text]"/>
      <dgm:spPr/>
      <dgm:t>
        <a:bodyPr/>
        <a:lstStyle/>
        <a:p>
          <a:r>
            <a:rPr lang="en-US" b="1" dirty="0"/>
            <a:t>Neural image caption generation with visual attention</a:t>
          </a:r>
        </a:p>
      </dgm:t>
    </dgm:pt>
    <dgm:pt modelId="{12038D81-05A0-B943-ADFF-B48B5D50DC46}" type="parTrans" cxnId="{7994B86D-C53F-B741-B6B2-BC02DF0161C7}">
      <dgm:prSet/>
      <dgm:spPr/>
      <dgm:t>
        <a:bodyPr/>
        <a:lstStyle/>
        <a:p>
          <a:endParaRPr lang="en-US"/>
        </a:p>
      </dgm:t>
    </dgm:pt>
    <dgm:pt modelId="{63919A28-0201-7C4B-B1F7-EC40489380C3}" type="sibTrans" cxnId="{7994B86D-C53F-B741-B6B2-BC02DF0161C7}">
      <dgm:prSet/>
      <dgm:spPr/>
      <dgm:t>
        <a:bodyPr/>
        <a:lstStyle/>
        <a:p>
          <a:endParaRPr lang="en-US"/>
        </a:p>
      </dgm:t>
    </dgm:pt>
    <dgm:pt modelId="{13615703-78CB-EA4D-BCFD-FEB65952F156}" type="pres">
      <dgm:prSet presAssocID="{C199957A-74B9-0444-ABB3-0705BBB051E0}" presName="Name0" presStyleCnt="0">
        <dgm:presLayoutVars>
          <dgm:dir/>
          <dgm:resizeHandles val="exact"/>
        </dgm:presLayoutVars>
      </dgm:prSet>
      <dgm:spPr/>
    </dgm:pt>
    <dgm:pt modelId="{51FD59C2-DE74-C745-87F2-7EE5154917A7}" type="pres">
      <dgm:prSet presAssocID="{C199957A-74B9-0444-ABB3-0705BBB051E0}" presName="arrow" presStyleLbl="bgShp" presStyleIdx="0" presStyleCnt="1"/>
      <dgm:spPr/>
    </dgm:pt>
    <dgm:pt modelId="{5D715033-9FE8-E041-B9D7-711F12C3CC0F}" type="pres">
      <dgm:prSet presAssocID="{C199957A-74B9-0444-ABB3-0705BBB051E0}" presName="points" presStyleCnt="0"/>
      <dgm:spPr/>
    </dgm:pt>
    <dgm:pt modelId="{16765452-2EA3-6A42-8BD0-F1C09D9CE581}" type="pres">
      <dgm:prSet presAssocID="{8B7C88B6-9E56-254B-A8A3-FAAB743F15B9}" presName="compositeA" presStyleCnt="0"/>
      <dgm:spPr/>
    </dgm:pt>
    <dgm:pt modelId="{F5F1C6B1-A94B-9944-AC37-441F4FB94B8F}" type="pres">
      <dgm:prSet presAssocID="{8B7C88B6-9E56-254B-A8A3-FAAB743F15B9}" presName="textA" presStyleLbl="revTx" presStyleIdx="0" presStyleCnt="5">
        <dgm:presLayoutVars>
          <dgm:bulletEnabled val="1"/>
        </dgm:presLayoutVars>
      </dgm:prSet>
      <dgm:spPr/>
    </dgm:pt>
    <dgm:pt modelId="{7FA24622-50ED-3D4B-9518-03143E6495CC}" type="pres">
      <dgm:prSet presAssocID="{8B7C88B6-9E56-254B-A8A3-FAAB743F15B9}" presName="circleA" presStyleLbl="node1" presStyleIdx="0" presStyleCnt="5"/>
      <dgm:spPr/>
    </dgm:pt>
    <dgm:pt modelId="{38F164E9-14DA-924B-8E56-21D011DB411A}" type="pres">
      <dgm:prSet presAssocID="{8B7C88B6-9E56-254B-A8A3-FAAB743F15B9}" presName="spaceA" presStyleCnt="0"/>
      <dgm:spPr/>
    </dgm:pt>
    <dgm:pt modelId="{4B11BF2C-6A85-D442-A11A-FF929F01CFEC}" type="pres">
      <dgm:prSet presAssocID="{B23D5859-63A6-5F49-987A-E675930CEDD8}" presName="space" presStyleCnt="0"/>
      <dgm:spPr/>
    </dgm:pt>
    <dgm:pt modelId="{40E617EB-D222-5044-B4BA-63FE1244731F}" type="pres">
      <dgm:prSet presAssocID="{1EED2111-2B86-8549-AB0B-6CA204075299}" presName="compositeB" presStyleCnt="0"/>
      <dgm:spPr/>
    </dgm:pt>
    <dgm:pt modelId="{7B76F4C2-A412-684D-8A27-5D5E44AFD476}" type="pres">
      <dgm:prSet presAssocID="{1EED2111-2B86-8549-AB0B-6CA204075299}" presName="textB" presStyleLbl="revTx" presStyleIdx="1" presStyleCnt="5">
        <dgm:presLayoutVars>
          <dgm:bulletEnabled val="1"/>
        </dgm:presLayoutVars>
      </dgm:prSet>
      <dgm:spPr/>
    </dgm:pt>
    <dgm:pt modelId="{142915EE-A4E7-0E4C-8159-2E9ABFE72C49}" type="pres">
      <dgm:prSet presAssocID="{1EED2111-2B86-8549-AB0B-6CA204075299}" presName="circleB" presStyleLbl="node1" presStyleIdx="1" presStyleCnt="5"/>
      <dgm:spPr/>
    </dgm:pt>
    <dgm:pt modelId="{F3387B11-85C5-BC47-B6BB-20B6487EBB24}" type="pres">
      <dgm:prSet presAssocID="{1EED2111-2B86-8549-AB0B-6CA204075299}" presName="spaceB" presStyleCnt="0"/>
      <dgm:spPr/>
    </dgm:pt>
    <dgm:pt modelId="{1A200CE5-D2A6-C74B-A365-0448464662FC}" type="pres">
      <dgm:prSet presAssocID="{9FF45709-E7E2-6440-A5F9-55324E27D812}" presName="space" presStyleCnt="0"/>
      <dgm:spPr/>
    </dgm:pt>
    <dgm:pt modelId="{39CBCF58-5DB2-6E4A-9093-7384CC9C99C5}" type="pres">
      <dgm:prSet presAssocID="{84357F8E-BAA2-A447-BDE1-D21C848C004F}" presName="compositeA" presStyleCnt="0"/>
      <dgm:spPr/>
    </dgm:pt>
    <dgm:pt modelId="{ADF7864E-F48A-394C-AD29-B38F0932A74F}" type="pres">
      <dgm:prSet presAssocID="{84357F8E-BAA2-A447-BDE1-D21C848C004F}" presName="textA" presStyleLbl="revTx" presStyleIdx="2" presStyleCnt="5">
        <dgm:presLayoutVars>
          <dgm:bulletEnabled val="1"/>
        </dgm:presLayoutVars>
      </dgm:prSet>
      <dgm:spPr/>
    </dgm:pt>
    <dgm:pt modelId="{15D61C27-60FB-8D44-B040-65294A8E87F7}" type="pres">
      <dgm:prSet presAssocID="{84357F8E-BAA2-A447-BDE1-D21C848C004F}" presName="circleA" presStyleLbl="node1" presStyleIdx="2" presStyleCnt="5"/>
      <dgm:spPr/>
    </dgm:pt>
    <dgm:pt modelId="{A0E5DC28-DF9F-0D4A-99D1-D3C95B6D6431}" type="pres">
      <dgm:prSet presAssocID="{84357F8E-BAA2-A447-BDE1-D21C848C004F}" presName="spaceA" presStyleCnt="0"/>
      <dgm:spPr/>
    </dgm:pt>
    <dgm:pt modelId="{2E1ABB53-3812-4E4A-8D5C-571E802814B3}" type="pres">
      <dgm:prSet presAssocID="{4C24904A-137A-5A43-AA17-470D7EA9D7E0}" presName="space" presStyleCnt="0"/>
      <dgm:spPr/>
    </dgm:pt>
    <dgm:pt modelId="{17C9AB90-D5BE-DA44-B140-4A08E0194AB2}" type="pres">
      <dgm:prSet presAssocID="{6AA2B001-1B88-824A-A9A3-4DEEBCB01DF5}" presName="compositeB" presStyleCnt="0"/>
      <dgm:spPr/>
    </dgm:pt>
    <dgm:pt modelId="{5549932E-BF1E-E643-B890-F10B4B8147AA}" type="pres">
      <dgm:prSet presAssocID="{6AA2B001-1B88-824A-A9A3-4DEEBCB01DF5}" presName="textB" presStyleLbl="revTx" presStyleIdx="3" presStyleCnt="5">
        <dgm:presLayoutVars>
          <dgm:bulletEnabled val="1"/>
        </dgm:presLayoutVars>
      </dgm:prSet>
      <dgm:spPr/>
    </dgm:pt>
    <dgm:pt modelId="{17079B5F-3FC5-BC46-B591-D933FF744828}" type="pres">
      <dgm:prSet presAssocID="{6AA2B001-1B88-824A-A9A3-4DEEBCB01DF5}" presName="circleB" presStyleLbl="node1" presStyleIdx="3" presStyleCnt="5"/>
      <dgm:spPr/>
    </dgm:pt>
    <dgm:pt modelId="{34AA6FA2-4AD3-1441-9C4C-68DF68BE357A}" type="pres">
      <dgm:prSet presAssocID="{6AA2B001-1B88-824A-A9A3-4DEEBCB01DF5}" presName="spaceB" presStyleCnt="0"/>
      <dgm:spPr/>
    </dgm:pt>
    <dgm:pt modelId="{D406C820-A54C-2E46-B58C-210AC91AF5DC}" type="pres">
      <dgm:prSet presAssocID="{0FE04358-DB41-764E-86CB-9ECFC8C23C06}" presName="space" presStyleCnt="0"/>
      <dgm:spPr/>
    </dgm:pt>
    <dgm:pt modelId="{016339DE-AE2D-3349-AB9F-85A5ACF8EF8F}" type="pres">
      <dgm:prSet presAssocID="{BF41E802-98D4-8149-B39B-13E98C4CA2C4}" presName="compositeA" presStyleCnt="0"/>
      <dgm:spPr/>
    </dgm:pt>
    <dgm:pt modelId="{67540221-23FD-9F45-AA18-3F4EB6114F79}" type="pres">
      <dgm:prSet presAssocID="{BF41E802-98D4-8149-B39B-13E98C4CA2C4}" presName="textA" presStyleLbl="revTx" presStyleIdx="4" presStyleCnt="5">
        <dgm:presLayoutVars>
          <dgm:bulletEnabled val="1"/>
        </dgm:presLayoutVars>
      </dgm:prSet>
      <dgm:spPr/>
    </dgm:pt>
    <dgm:pt modelId="{CD9F0F88-080C-5C42-BD1B-B73CDD2372AD}" type="pres">
      <dgm:prSet presAssocID="{BF41E802-98D4-8149-B39B-13E98C4CA2C4}" presName="circleA" presStyleLbl="node1" presStyleIdx="4" presStyleCnt="5"/>
      <dgm:spPr/>
    </dgm:pt>
    <dgm:pt modelId="{9F080815-26F7-3145-87FE-6F2163C06508}" type="pres">
      <dgm:prSet presAssocID="{BF41E802-98D4-8149-B39B-13E98C4CA2C4}" presName="spaceA" presStyleCnt="0"/>
      <dgm:spPr/>
    </dgm:pt>
  </dgm:ptLst>
  <dgm:cxnLst>
    <dgm:cxn modelId="{FAFE2110-98FA-084F-B3D0-CA2CE9088A1C}" srcId="{8B7C88B6-9E56-254B-A8A3-FAAB743F15B9}" destId="{9F47D186-262B-AB41-849E-5830510AB370}" srcOrd="0" destOrd="0" parTransId="{7F686E06-AEDC-1648-850C-319D3C0336E9}" sibTransId="{5506AA61-D5F7-454F-9AFA-F7F5BE5C1615}"/>
    <dgm:cxn modelId="{5C9DEE15-267A-6449-99C9-633387CF130D}" type="presOf" srcId="{9F47D186-262B-AB41-849E-5830510AB370}" destId="{F5F1C6B1-A94B-9944-AC37-441F4FB94B8F}" srcOrd="0" destOrd="1" presId="urn:microsoft.com/office/officeart/2005/8/layout/hProcess11"/>
    <dgm:cxn modelId="{E4CC1E20-B060-6F45-8CB7-0B9BFE585DD8}" srcId="{BF41E802-98D4-8149-B39B-13E98C4CA2C4}" destId="{E395E509-F2DF-0148-BF78-374F595F6700}" srcOrd="0" destOrd="0" parTransId="{BA34DB26-DBDE-1244-8B87-FFABEE1AAEA7}" sibTransId="{1265BD94-2536-8D4B-8D7A-1FD6167C8C7C}"/>
    <dgm:cxn modelId="{3013202E-8864-D244-BE4E-A8ADA955AC00}" srcId="{C199957A-74B9-0444-ABB3-0705BBB051E0}" destId="{84357F8E-BAA2-A447-BDE1-D21C848C004F}" srcOrd="2" destOrd="0" parTransId="{C25ABE21-D613-B545-B586-FCC7457F4D31}" sibTransId="{4C24904A-137A-5A43-AA17-470D7EA9D7E0}"/>
    <dgm:cxn modelId="{1B7E7E3E-79BD-8C4E-BE11-727746EEC2D8}" type="presOf" srcId="{E395E509-F2DF-0148-BF78-374F595F6700}" destId="{67540221-23FD-9F45-AA18-3F4EB6114F79}" srcOrd="0" destOrd="1" presId="urn:microsoft.com/office/officeart/2005/8/layout/hProcess11"/>
    <dgm:cxn modelId="{BDB25F3F-2702-0F4F-A254-393A1F2F6831}" srcId="{C199957A-74B9-0444-ABB3-0705BBB051E0}" destId="{8B7C88B6-9E56-254B-A8A3-FAAB743F15B9}" srcOrd="0" destOrd="0" parTransId="{D4B8FA3A-E376-374E-8203-0D4479F84E03}" sibTransId="{B23D5859-63A6-5F49-987A-E675930CEDD8}"/>
    <dgm:cxn modelId="{696D8C41-D00C-774B-9C26-EC45B8D75200}" type="presOf" srcId="{3D3AE8A4-F10B-6744-8481-AB7B2BC3DC9E}" destId="{ADF7864E-F48A-394C-AD29-B38F0932A74F}" srcOrd="0" destOrd="1" presId="urn:microsoft.com/office/officeart/2005/8/layout/hProcess11"/>
    <dgm:cxn modelId="{67DD0551-4385-E846-AAC9-BE01D2F69EA0}" type="presOf" srcId="{B0494EAB-0938-0E4F-9B86-72D95F5EF1BA}" destId="{ADF7864E-F48A-394C-AD29-B38F0932A74F}" srcOrd="0" destOrd="2" presId="urn:microsoft.com/office/officeart/2005/8/layout/hProcess11"/>
    <dgm:cxn modelId="{D2C5B15D-2270-CE4E-8EAD-F7D9B386CA5E}" type="presOf" srcId="{2169DAE1-7746-CF45-8314-6F37C9E72614}" destId="{67540221-23FD-9F45-AA18-3F4EB6114F79}" srcOrd="0" destOrd="2" presId="urn:microsoft.com/office/officeart/2005/8/layout/hProcess11"/>
    <dgm:cxn modelId="{BD816B6A-1A8A-FF41-B898-B94897FFAE24}" srcId="{C199957A-74B9-0444-ABB3-0705BBB051E0}" destId="{1EED2111-2B86-8549-AB0B-6CA204075299}" srcOrd="1" destOrd="0" parTransId="{119CC7A2-6779-5846-9A69-E838A710E93E}" sibTransId="{9FF45709-E7E2-6440-A5F9-55324E27D812}"/>
    <dgm:cxn modelId="{7994B86D-C53F-B741-B6B2-BC02DF0161C7}" srcId="{6AA2B001-1B88-824A-A9A3-4DEEBCB01DF5}" destId="{F7B2EC8F-0D4F-A542-88B5-191AA9362D78}" srcOrd="1" destOrd="0" parTransId="{12038D81-05A0-B943-ADFF-B48B5D50DC46}" sibTransId="{63919A28-0201-7C4B-B1F7-EC40489380C3}"/>
    <dgm:cxn modelId="{AD843472-DF7C-0241-80BA-85635322A511}" srcId="{BF41E802-98D4-8149-B39B-13E98C4CA2C4}" destId="{DF395621-7504-524E-B752-615BAA8BA756}" srcOrd="2" destOrd="0" parTransId="{9C96B063-956C-584D-B93E-539CAE563408}" sibTransId="{20D3660E-04C4-CE4F-A90A-8697B8D12AC6}"/>
    <dgm:cxn modelId="{A226A275-5334-9945-ACD5-D50D4DD3D0DF}" srcId="{6AA2B001-1B88-824A-A9A3-4DEEBCB01DF5}" destId="{5D1B39A0-1E0C-8142-BD82-2AEAAC06ADFB}" srcOrd="0" destOrd="0" parTransId="{A4ECC7F2-1A53-9648-A4FB-0B3D9F41FEF4}" sibTransId="{7117737F-D9C2-994D-8645-947DAEE32237}"/>
    <dgm:cxn modelId="{CA8D3178-F17A-D249-A6E1-BB9EF96CCF47}" srcId="{C199957A-74B9-0444-ABB3-0705BBB051E0}" destId="{6AA2B001-1B88-824A-A9A3-4DEEBCB01DF5}" srcOrd="3" destOrd="0" parTransId="{EBFFC7AD-9BA1-8B4D-AFCA-83FE01D3B6EF}" sibTransId="{0FE04358-DB41-764E-86CB-9ECFC8C23C06}"/>
    <dgm:cxn modelId="{A9DF5B93-3D4A-F845-8968-B0894C3F1529}" srcId="{BF41E802-98D4-8149-B39B-13E98C4CA2C4}" destId="{2169DAE1-7746-CF45-8314-6F37C9E72614}" srcOrd="1" destOrd="0" parTransId="{FE75EBEE-DB83-CB42-8CB2-874BD25A6F04}" sibTransId="{D5E44197-93BF-5042-B85C-997EE24FDC6F}"/>
    <dgm:cxn modelId="{F199019F-9B6F-2244-9ABC-E5C2044DAD4D}" type="presOf" srcId="{F7B2EC8F-0D4F-A542-88B5-191AA9362D78}" destId="{5549932E-BF1E-E643-B890-F10B4B8147AA}" srcOrd="0" destOrd="2" presId="urn:microsoft.com/office/officeart/2005/8/layout/hProcess11"/>
    <dgm:cxn modelId="{4A0778A8-6D8B-DA42-809B-3AC92464902D}" type="presOf" srcId="{C199957A-74B9-0444-ABB3-0705BBB051E0}" destId="{13615703-78CB-EA4D-BCFD-FEB65952F156}" srcOrd="0" destOrd="0" presId="urn:microsoft.com/office/officeart/2005/8/layout/hProcess11"/>
    <dgm:cxn modelId="{27AB77AC-2D9C-4E4C-9909-DB8323E408AB}" srcId="{1EED2111-2B86-8549-AB0B-6CA204075299}" destId="{66E5B56A-B1BA-DF42-A212-11E56CFA4A9E}" srcOrd="0" destOrd="0" parTransId="{744D507D-3982-274D-8014-D351CB7729AB}" sibTransId="{B04A9316-AC8C-BB40-83C9-8BCF717E4625}"/>
    <dgm:cxn modelId="{38C02DB3-D63D-D544-9935-9DCD781F7FC9}" type="presOf" srcId="{8B7C88B6-9E56-254B-A8A3-FAAB743F15B9}" destId="{F5F1C6B1-A94B-9944-AC37-441F4FB94B8F}" srcOrd="0" destOrd="0" presId="urn:microsoft.com/office/officeart/2005/8/layout/hProcess11"/>
    <dgm:cxn modelId="{A4FAB3B8-F92D-ED44-8186-23956A77E6E5}" type="presOf" srcId="{DF395621-7504-524E-B752-615BAA8BA756}" destId="{67540221-23FD-9F45-AA18-3F4EB6114F79}" srcOrd="0" destOrd="3" presId="urn:microsoft.com/office/officeart/2005/8/layout/hProcess11"/>
    <dgm:cxn modelId="{59A6F0BA-28CC-1B46-83D4-009F4657352F}" srcId="{84357F8E-BAA2-A447-BDE1-D21C848C004F}" destId="{3D3AE8A4-F10B-6744-8481-AB7B2BC3DC9E}" srcOrd="0" destOrd="0" parTransId="{6795E1AA-8F87-2447-A9CD-CAB9393B3165}" sibTransId="{85EE6D51-5606-5347-AB8A-0B7FEE874E41}"/>
    <dgm:cxn modelId="{58FE65BC-459F-7340-93D6-FDD0DFBF7DC7}" type="presOf" srcId="{66E5B56A-B1BA-DF42-A212-11E56CFA4A9E}" destId="{7B76F4C2-A412-684D-8A27-5D5E44AFD476}" srcOrd="0" destOrd="1" presId="urn:microsoft.com/office/officeart/2005/8/layout/hProcess11"/>
    <dgm:cxn modelId="{99DCC8BD-8AD8-2D47-9F06-8FF55F50552E}" type="presOf" srcId="{BF41E802-98D4-8149-B39B-13E98C4CA2C4}" destId="{67540221-23FD-9F45-AA18-3F4EB6114F79}" srcOrd="0" destOrd="0" presId="urn:microsoft.com/office/officeart/2005/8/layout/hProcess11"/>
    <dgm:cxn modelId="{6299D2C3-958A-4744-AA7C-6ABED3D5B8C5}" type="presOf" srcId="{6AA2B001-1B88-824A-A9A3-4DEEBCB01DF5}" destId="{5549932E-BF1E-E643-B890-F10B4B8147AA}" srcOrd="0" destOrd="0" presId="urn:microsoft.com/office/officeart/2005/8/layout/hProcess11"/>
    <dgm:cxn modelId="{39CC77D2-A8F2-8A4C-B847-84179229CE3F}" type="presOf" srcId="{5D1B39A0-1E0C-8142-BD82-2AEAAC06ADFB}" destId="{5549932E-BF1E-E643-B890-F10B4B8147AA}" srcOrd="0" destOrd="1" presId="urn:microsoft.com/office/officeart/2005/8/layout/hProcess11"/>
    <dgm:cxn modelId="{6E5747D5-DA06-5645-AF26-2B9F4C242FD7}" srcId="{84357F8E-BAA2-A447-BDE1-D21C848C004F}" destId="{B0494EAB-0938-0E4F-9B86-72D95F5EF1BA}" srcOrd="1" destOrd="0" parTransId="{72BF1AF4-8D38-7142-A5F1-84DF0702B035}" sibTransId="{559BE68C-8202-D442-8B48-57CD43A1FC54}"/>
    <dgm:cxn modelId="{1BC162D9-5DEB-EE47-8D1A-7790B713581A}" type="presOf" srcId="{84357F8E-BAA2-A447-BDE1-D21C848C004F}" destId="{ADF7864E-F48A-394C-AD29-B38F0932A74F}" srcOrd="0" destOrd="0" presId="urn:microsoft.com/office/officeart/2005/8/layout/hProcess11"/>
    <dgm:cxn modelId="{EAC036DA-1BD6-B444-87FE-EB8B09EB84D4}" type="presOf" srcId="{1EED2111-2B86-8549-AB0B-6CA204075299}" destId="{7B76F4C2-A412-684D-8A27-5D5E44AFD476}" srcOrd="0" destOrd="0" presId="urn:microsoft.com/office/officeart/2005/8/layout/hProcess11"/>
    <dgm:cxn modelId="{7F40A5F2-791C-8743-B9C9-9DFFABBC0DB7}" srcId="{C199957A-74B9-0444-ABB3-0705BBB051E0}" destId="{BF41E802-98D4-8149-B39B-13E98C4CA2C4}" srcOrd="4" destOrd="0" parTransId="{FD13CEC8-2341-8245-AD41-2D364512A80F}" sibTransId="{E141C253-52F3-0344-BD11-C739E744E260}"/>
    <dgm:cxn modelId="{C079C6AF-9218-C143-8E78-60F1342EC625}" type="presParOf" srcId="{13615703-78CB-EA4D-BCFD-FEB65952F156}" destId="{51FD59C2-DE74-C745-87F2-7EE5154917A7}" srcOrd="0" destOrd="0" presId="urn:microsoft.com/office/officeart/2005/8/layout/hProcess11"/>
    <dgm:cxn modelId="{56C48212-94A8-3E46-9966-07006EE2BBAC}" type="presParOf" srcId="{13615703-78CB-EA4D-BCFD-FEB65952F156}" destId="{5D715033-9FE8-E041-B9D7-711F12C3CC0F}" srcOrd="1" destOrd="0" presId="urn:microsoft.com/office/officeart/2005/8/layout/hProcess11"/>
    <dgm:cxn modelId="{82148C5A-E48E-6F45-8757-1E6E50C351EE}" type="presParOf" srcId="{5D715033-9FE8-E041-B9D7-711F12C3CC0F}" destId="{16765452-2EA3-6A42-8BD0-F1C09D9CE581}" srcOrd="0" destOrd="0" presId="urn:microsoft.com/office/officeart/2005/8/layout/hProcess11"/>
    <dgm:cxn modelId="{E15FCD1A-4195-2646-A832-13E235AC0BC5}" type="presParOf" srcId="{16765452-2EA3-6A42-8BD0-F1C09D9CE581}" destId="{F5F1C6B1-A94B-9944-AC37-441F4FB94B8F}" srcOrd="0" destOrd="0" presId="urn:microsoft.com/office/officeart/2005/8/layout/hProcess11"/>
    <dgm:cxn modelId="{44A114CA-92E2-2848-9FDB-8FF1BD7BEB42}" type="presParOf" srcId="{16765452-2EA3-6A42-8BD0-F1C09D9CE581}" destId="{7FA24622-50ED-3D4B-9518-03143E6495CC}" srcOrd="1" destOrd="0" presId="urn:microsoft.com/office/officeart/2005/8/layout/hProcess11"/>
    <dgm:cxn modelId="{19EDE136-8190-3944-B242-E59B09E1DC61}" type="presParOf" srcId="{16765452-2EA3-6A42-8BD0-F1C09D9CE581}" destId="{38F164E9-14DA-924B-8E56-21D011DB411A}" srcOrd="2" destOrd="0" presId="urn:microsoft.com/office/officeart/2005/8/layout/hProcess11"/>
    <dgm:cxn modelId="{32B281D7-A3AC-AD48-857E-B4DA0CA23F35}" type="presParOf" srcId="{5D715033-9FE8-E041-B9D7-711F12C3CC0F}" destId="{4B11BF2C-6A85-D442-A11A-FF929F01CFEC}" srcOrd="1" destOrd="0" presId="urn:microsoft.com/office/officeart/2005/8/layout/hProcess11"/>
    <dgm:cxn modelId="{747D7283-D579-4F42-A9F6-619A52D9CF62}" type="presParOf" srcId="{5D715033-9FE8-E041-B9D7-711F12C3CC0F}" destId="{40E617EB-D222-5044-B4BA-63FE1244731F}" srcOrd="2" destOrd="0" presId="urn:microsoft.com/office/officeart/2005/8/layout/hProcess11"/>
    <dgm:cxn modelId="{33A92124-A7A8-9F49-B4ED-486A8B13A319}" type="presParOf" srcId="{40E617EB-D222-5044-B4BA-63FE1244731F}" destId="{7B76F4C2-A412-684D-8A27-5D5E44AFD476}" srcOrd="0" destOrd="0" presId="urn:microsoft.com/office/officeart/2005/8/layout/hProcess11"/>
    <dgm:cxn modelId="{45DB4A72-E0FE-3649-A4A3-A76F010FD070}" type="presParOf" srcId="{40E617EB-D222-5044-B4BA-63FE1244731F}" destId="{142915EE-A4E7-0E4C-8159-2E9ABFE72C49}" srcOrd="1" destOrd="0" presId="urn:microsoft.com/office/officeart/2005/8/layout/hProcess11"/>
    <dgm:cxn modelId="{57615848-27BA-824C-BBE5-75EA3A61A0FD}" type="presParOf" srcId="{40E617EB-D222-5044-B4BA-63FE1244731F}" destId="{F3387B11-85C5-BC47-B6BB-20B6487EBB24}" srcOrd="2" destOrd="0" presId="urn:microsoft.com/office/officeart/2005/8/layout/hProcess11"/>
    <dgm:cxn modelId="{415B426C-F123-C045-B9ED-4DFFC3C0A4C2}" type="presParOf" srcId="{5D715033-9FE8-E041-B9D7-711F12C3CC0F}" destId="{1A200CE5-D2A6-C74B-A365-0448464662FC}" srcOrd="3" destOrd="0" presId="urn:microsoft.com/office/officeart/2005/8/layout/hProcess11"/>
    <dgm:cxn modelId="{4CEEB537-A5B9-B647-B44F-A4C92A042778}" type="presParOf" srcId="{5D715033-9FE8-E041-B9D7-711F12C3CC0F}" destId="{39CBCF58-5DB2-6E4A-9093-7384CC9C99C5}" srcOrd="4" destOrd="0" presId="urn:microsoft.com/office/officeart/2005/8/layout/hProcess11"/>
    <dgm:cxn modelId="{BB32CE39-B28B-8545-B408-109EF3A883C8}" type="presParOf" srcId="{39CBCF58-5DB2-6E4A-9093-7384CC9C99C5}" destId="{ADF7864E-F48A-394C-AD29-B38F0932A74F}" srcOrd="0" destOrd="0" presId="urn:microsoft.com/office/officeart/2005/8/layout/hProcess11"/>
    <dgm:cxn modelId="{F2F0E18E-D565-A848-8001-51D90BD74293}" type="presParOf" srcId="{39CBCF58-5DB2-6E4A-9093-7384CC9C99C5}" destId="{15D61C27-60FB-8D44-B040-65294A8E87F7}" srcOrd="1" destOrd="0" presId="urn:microsoft.com/office/officeart/2005/8/layout/hProcess11"/>
    <dgm:cxn modelId="{E1798F22-215C-0947-B818-DFF8972E2D4C}" type="presParOf" srcId="{39CBCF58-5DB2-6E4A-9093-7384CC9C99C5}" destId="{A0E5DC28-DF9F-0D4A-99D1-D3C95B6D6431}" srcOrd="2" destOrd="0" presId="urn:microsoft.com/office/officeart/2005/8/layout/hProcess11"/>
    <dgm:cxn modelId="{F6C0CFDE-261F-B446-91FB-B2D48FCFE29B}" type="presParOf" srcId="{5D715033-9FE8-E041-B9D7-711F12C3CC0F}" destId="{2E1ABB53-3812-4E4A-8D5C-571E802814B3}" srcOrd="5" destOrd="0" presId="urn:microsoft.com/office/officeart/2005/8/layout/hProcess11"/>
    <dgm:cxn modelId="{0A6744C2-7B36-DF4E-BC4A-8DD2DD523DC4}" type="presParOf" srcId="{5D715033-9FE8-E041-B9D7-711F12C3CC0F}" destId="{17C9AB90-D5BE-DA44-B140-4A08E0194AB2}" srcOrd="6" destOrd="0" presId="urn:microsoft.com/office/officeart/2005/8/layout/hProcess11"/>
    <dgm:cxn modelId="{DEBF4916-94D2-394B-83EE-553D7053E9E7}" type="presParOf" srcId="{17C9AB90-D5BE-DA44-B140-4A08E0194AB2}" destId="{5549932E-BF1E-E643-B890-F10B4B8147AA}" srcOrd="0" destOrd="0" presId="urn:microsoft.com/office/officeart/2005/8/layout/hProcess11"/>
    <dgm:cxn modelId="{87CE0F61-27BC-B24F-806E-EEC05AEBCB36}" type="presParOf" srcId="{17C9AB90-D5BE-DA44-B140-4A08E0194AB2}" destId="{17079B5F-3FC5-BC46-B591-D933FF744828}" srcOrd="1" destOrd="0" presId="urn:microsoft.com/office/officeart/2005/8/layout/hProcess11"/>
    <dgm:cxn modelId="{74BC5443-3D06-1642-A38B-8A3FB731AD81}" type="presParOf" srcId="{17C9AB90-D5BE-DA44-B140-4A08E0194AB2}" destId="{34AA6FA2-4AD3-1441-9C4C-68DF68BE357A}" srcOrd="2" destOrd="0" presId="urn:microsoft.com/office/officeart/2005/8/layout/hProcess11"/>
    <dgm:cxn modelId="{D1E09133-6070-6F41-9120-6B066A2A3F8B}" type="presParOf" srcId="{5D715033-9FE8-E041-B9D7-711F12C3CC0F}" destId="{D406C820-A54C-2E46-B58C-210AC91AF5DC}" srcOrd="7" destOrd="0" presId="urn:microsoft.com/office/officeart/2005/8/layout/hProcess11"/>
    <dgm:cxn modelId="{5275A43B-3086-BE43-9EA6-87C3F6494323}" type="presParOf" srcId="{5D715033-9FE8-E041-B9D7-711F12C3CC0F}" destId="{016339DE-AE2D-3349-AB9F-85A5ACF8EF8F}" srcOrd="8" destOrd="0" presId="urn:microsoft.com/office/officeart/2005/8/layout/hProcess11"/>
    <dgm:cxn modelId="{C28BD3B7-D009-8E47-BDD3-F568FACCC059}" type="presParOf" srcId="{016339DE-AE2D-3349-AB9F-85A5ACF8EF8F}" destId="{67540221-23FD-9F45-AA18-3F4EB6114F79}" srcOrd="0" destOrd="0" presId="urn:microsoft.com/office/officeart/2005/8/layout/hProcess11"/>
    <dgm:cxn modelId="{07498F18-43E4-0D4E-8BC3-FC3D80F37D3C}" type="presParOf" srcId="{016339DE-AE2D-3349-AB9F-85A5ACF8EF8F}" destId="{CD9F0F88-080C-5C42-BD1B-B73CDD2372AD}" srcOrd="1" destOrd="0" presId="urn:microsoft.com/office/officeart/2005/8/layout/hProcess11"/>
    <dgm:cxn modelId="{78E56C48-BF0B-664E-A455-2E32B9861707}" type="presParOf" srcId="{016339DE-AE2D-3349-AB9F-85A5ACF8EF8F}" destId="{9F080815-26F7-3145-87FE-6F2163C06508}"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BAB0EEF-25B2-DD47-BBA0-C47D23DE181A}" type="doc">
      <dgm:prSet loTypeId="urn:microsoft.com/office/officeart/2005/8/layout/lProcess2" loCatId="icon" qsTypeId="urn:microsoft.com/office/officeart/2005/8/quickstyle/simple1" qsCatId="simple" csTypeId="urn:microsoft.com/office/officeart/2005/8/colors/colorful3" csCatId="colorful" phldr="1"/>
      <dgm:spPr/>
      <dgm:t>
        <a:bodyPr/>
        <a:lstStyle/>
        <a:p>
          <a:endParaRPr lang="en-US"/>
        </a:p>
      </dgm:t>
    </dgm:pt>
    <dgm:pt modelId="{A9701F19-3C5D-214E-A73F-B540154898CE}">
      <dgm:prSet phldrT="[Text]"/>
      <dgm:spPr/>
      <dgm:t>
        <a:bodyPr/>
        <a:lstStyle/>
        <a:p>
          <a:r>
            <a:rPr lang="en-US">
              <a:ea typeface="Arial"/>
              <a:cs typeface="Arial"/>
            </a:rPr>
            <a:t>LSTM generates one word at every time step, </a:t>
          </a:r>
          <a:r>
            <a:rPr lang="en-US" b="1" i="1">
              <a:ea typeface="Arial"/>
              <a:cs typeface="Arial"/>
            </a:rPr>
            <a:t>conditioned on</a:t>
          </a:r>
          <a:r>
            <a:rPr lang="en-US">
              <a:ea typeface="Arial"/>
              <a:cs typeface="Arial"/>
            </a:rPr>
            <a:t>:​</a:t>
          </a:r>
          <a:endParaRPr lang="en-US"/>
        </a:p>
      </dgm:t>
    </dgm:pt>
    <dgm:pt modelId="{6771AA70-E4D9-6448-B75F-6D3A8EE20D3A}" type="parTrans" cxnId="{8A49E6EB-143F-574E-A7E8-400BF1DEBD72}">
      <dgm:prSet/>
      <dgm:spPr/>
      <dgm:t>
        <a:bodyPr/>
        <a:lstStyle/>
        <a:p>
          <a:endParaRPr lang="en-US"/>
        </a:p>
      </dgm:t>
    </dgm:pt>
    <dgm:pt modelId="{B6C2351F-C7B7-6B45-9D12-8DA16069D878}" type="sibTrans" cxnId="{8A49E6EB-143F-574E-A7E8-400BF1DEBD72}">
      <dgm:prSet/>
      <dgm:spPr/>
      <dgm:t>
        <a:bodyPr/>
        <a:lstStyle/>
        <a:p>
          <a:endParaRPr lang="en-US"/>
        </a:p>
      </dgm:t>
    </dgm:pt>
    <dgm:pt modelId="{513F4675-7E44-CA41-B8BA-8A95A5451C19}">
      <dgm:prSet/>
      <dgm:spPr/>
      <dgm:t>
        <a:bodyPr/>
        <a:lstStyle/>
        <a:p>
          <a:r>
            <a:rPr lang="en-US">
              <a:ea typeface="Arial"/>
              <a:cs typeface="Arial"/>
            </a:rPr>
            <a:t>Context vector </a:t>
          </a:r>
          <a:r>
            <a:rPr lang="en-US" err="1">
              <a:ea typeface="Arial"/>
              <a:cs typeface="Arial"/>
            </a:rPr>
            <a:t>z</a:t>
          </a:r>
          <a:r>
            <a:rPr lang="en-US" baseline="-25000" err="1">
              <a:ea typeface="Arial"/>
              <a:cs typeface="Arial"/>
            </a:rPr>
            <a:t>t</a:t>
          </a:r>
          <a:endParaRPr lang="en-US">
            <a:cs typeface="Calibri"/>
          </a:endParaRPr>
        </a:p>
      </dgm:t>
    </dgm:pt>
    <dgm:pt modelId="{B2D48C5A-D3B3-7645-AA24-5EDA52941D42}" type="parTrans" cxnId="{9A3E2001-9A3D-D248-9392-EEC030F6713E}">
      <dgm:prSet/>
      <dgm:spPr/>
      <dgm:t>
        <a:bodyPr/>
        <a:lstStyle/>
        <a:p>
          <a:endParaRPr lang="en-US"/>
        </a:p>
      </dgm:t>
    </dgm:pt>
    <dgm:pt modelId="{FADB7DCC-5153-AE42-8F09-41B6F0BE887D}" type="sibTrans" cxnId="{9A3E2001-9A3D-D248-9392-EEC030F6713E}">
      <dgm:prSet/>
      <dgm:spPr/>
      <dgm:t>
        <a:bodyPr/>
        <a:lstStyle/>
        <a:p>
          <a:endParaRPr lang="en-US"/>
        </a:p>
      </dgm:t>
    </dgm:pt>
    <dgm:pt modelId="{D4532C54-598E-EF4A-9461-45D153E11557}">
      <dgm:prSet/>
      <dgm:spPr/>
      <dgm:t>
        <a:bodyPr/>
        <a:lstStyle/>
        <a:p>
          <a:r>
            <a:rPr lang="en-US">
              <a:ea typeface="Arial"/>
              <a:cs typeface="Arial"/>
            </a:rPr>
            <a:t>Previous hidden state h</a:t>
          </a:r>
          <a:r>
            <a:rPr lang="en-US" baseline="-25000">
              <a:cs typeface="Arial"/>
            </a:rPr>
            <a:t>t-1</a:t>
          </a:r>
          <a:endParaRPr lang="en-US">
            <a:ea typeface="Arial"/>
            <a:cs typeface="Calibri"/>
          </a:endParaRPr>
        </a:p>
      </dgm:t>
    </dgm:pt>
    <dgm:pt modelId="{188DAA1A-9971-D846-BFD2-56A60084D78E}" type="parTrans" cxnId="{B939165E-F49E-944B-9859-EAF3DCFE725A}">
      <dgm:prSet/>
      <dgm:spPr/>
      <dgm:t>
        <a:bodyPr/>
        <a:lstStyle/>
        <a:p>
          <a:endParaRPr lang="en-US"/>
        </a:p>
      </dgm:t>
    </dgm:pt>
    <dgm:pt modelId="{AAC5253E-2405-4F49-8529-F19570D04CF8}" type="sibTrans" cxnId="{B939165E-F49E-944B-9859-EAF3DCFE725A}">
      <dgm:prSet/>
      <dgm:spPr/>
      <dgm:t>
        <a:bodyPr/>
        <a:lstStyle/>
        <a:p>
          <a:endParaRPr lang="en-US"/>
        </a:p>
      </dgm:t>
    </dgm:pt>
    <dgm:pt modelId="{344F0C1D-23D4-6743-B3C4-8566577A1371}">
      <dgm:prSet/>
      <dgm:spPr/>
      <dgm:t>
        <a:bodyPr/>
        <a:lstStyle/>
        <a:p>
          <a:r>
            <a:rPr lang="en-US">
              <a:ea typeface="Arial"/>
              <a:cs typeface="Arial"/>
            </a:rPr>
            <a:t>Previously generated word y</a:t>
          </a:r>
          <a:r>
            <a:rPr lang="en-US" baseline="-25000">
              <a:cs typeface="Arial"/>
            </a:rPr>
            <a:t>t-1​</a:t>
          </a:r>
        </a:p>
      </dgm:t>
    </dgm:pt>
    <dgm:pt modelId="{307CA615-4D5B-CE44-AAA9-793E562510DC}" type="parTrans" cxnId="{BE95C105-C44B-4E42-A5A6-48C4E2118D70}">
      <dgm:prSet/>
      <dgm:spPr/>
      <dgm:t>
        <a:bodyPr/>
        <a:lstStyle/>
        <a:p>
          <a:endParaRPr lang="en-US"/>
        </a:p>
      </dgm:t>
    </dgm:pt>
    <dgm:pt modelId="{B757AF95-D21E-9741-AAEE-4B5F2D02F9C5}" type="sibTrans" cxnId="{BE95C105-C44B-4E42-A5A6-48C4E2118D70}">
      <dgm:prSet/>
      <dgm:spPr/>
      <dgm:t>
        <a:bodyPr/>
        <a:lstStyle/>
        <a:p>
          <a:endParaRPr lang="en-US"/>
        </a:p>
      </dgm:t>
    </dgm:pt>
    <dgm:pt modelId="{DD4FECE7-E33D-8D4E-814E-E94C1DA4DA85}" type="pres">
      <dgm:prSet presAssocID="{FBAB0EEF-25B2-DD47-BBA0-C47D23DE181A}" presName="theList" presStyleCnt="0">
        <dgm:presLayoutVars>
          <dgm:dir/>
          <dgm:animLvl val="lvl"/>
          <dgm:resizeHandles val="exact"/>
        </dgm:presLayoutVars>
      </dgm:prSet>
      <dgm:spPr/>
    </dgm:pt>
    <dgm:pt modelId="{15BB6515-AFBA-1745-9AB6-AC53DE34CB10}" type="pres">
      <dgm:prSet presAssocID="{A9701F19-3C5D-214E-A73F-B540154898CE}" presName="compNode" presStyleCnt="0"/>
      <dgm:spPr/>
    </dgm:pt>
    <dgm:pt modelId="{60E1431C-1EC0-1C46-A7C1-1643F42110CE}" type="pres">
      <dgm:prSet presAssocID="{A9701F19-3C5D-214E-A73F-B540154898CE}" presName="aNode" presStyleLbl="bgShp" presStyleIdx="0" presStyleCnt="1"/>
      <dgm:spPr/>
    </dgm:pt>
    <dgm:pt modelId="{39070B91-2824-DD4F-A230-D3FD5976D9BF}" type="pres">
      <dgm:prSet presAssocID="{A9701F19-3C5D-214E-A73F-B540154898CE}" presName="textNode" presStyleLbl="bgShp" presStyleIdx="0" presStyleCnt="1"/>
      <dgm:spPr/>
    </dgm:pt>
    <dgm:pt modelId="{BF8634EC-99C4-B746-A356-EBDA0D613FFF}" type="pres">
      <dgm:prSet presAssocID="{A9701F19-3C5D-214E-A73F-B540154898CE}" presName="compChildNode" presStyleCnt="0"/>
      <dgm:spPr/>
    </dgm:pt>
    <dgm:pt modelId="{6AFA16C4-B506-7B47-A061-70239CE997C1}" type="pres">
      <dgm:prSet presAssocID="{A9701F19-3C5D-214E-A73F-B540154898CE}" presName="theInnerList" presStyleCnt="0"/>
      <dgm:spPr/>
    </dgm:pt>
    <dgm:pt modelId="{693A4B6F-4A42-B643-8DBD-E9723723D5DD}" type="pres">
      <dgm:prSet presAssocID="{513F4675-7E44-CA41-B8BA-8A95A5451C19}" presName="childNode" presStyleLbl="node1" presStyleIdx="0" presStyleCnt="3">
        <dgm:presLayoutVars>
          <dgm:bulletEnabled val="1"/>
        </dgm:presLayoutVars>
      </dgm:prSet>
      <dgm:spPr/>
    </dgm:pt>
    <dgm:pt modelId="{5E5A703E-95C2-344E-838B-10F072053E26}" type="pres">
      <dgm:prSet presAssocID="{513F4675-7E44-CA41-B8BA-8A95A5451C19}" presName="aSpace2" presStyleCnt="0"/>
      <dgm:spPr/>
    </dgm:pt>
    <dgm:pt modelId="{1DF95C78-D891-824B-85DB-14D14E663C28}" type="pres">
      <dgm:prSet presAssocID="{D4532C54-598E-EF4A-9461-45D153E11557}" presName="childNode" presStyleLbl="node1" presStyleIdx="1" presStyleCnt="3">
        <dgm:presLayoutVars>
          <dgm:bulletEnabled val="1"/>
        </dgm:presLayoutVars>
      </dgm:prSet>
      <dgm:spPr/>
    </dgm:pt>
    <dgm:pt modelId="{BE183B1F-578E-7844-AB95-52A223E4DB62}" type="pres">
      <dgm:prSet presAssocID="{D4532C54-598E-EF4A-9461-45D153E11557}" presName="aSpace2" presStyleCnt="0"/>
      <dgm:spPr/>
    </dgm:pt>
    <dgm:pt modelId="{DCD52AE9-6C8F-4643-9478-BFDFE6575515}" type="pres">
      <dgm:prSet presAssocID="{344F0C1D-23D4-6743-B3C4-8566577A1371}" presName="childNode" presStyleLbl="node1" presStyleIdx="2" presStyleCnt="3">
        <dgm:presLayoutVars>
          <dgm:bulletEnabled val="1"/>
        </dgm:presLayoutVars>
      </dgm:prSet>
      <dgm:spPr/>
    </dgm:pt>
  </dgm:ptLst>
  <dgm:cxnLst>
    <dgm:cxn modelId="{9A3E2001-9A3D-D248-9392-EEC030F6713E}" srcId="{A9701F19-3C5D-214E-A73F-B540154898CE}" destId="{513F4675-7E44-CA41-B8BA-8A95A5451C19}" srcOrd="0" destOrd="0" parTransId="{B2D48C5A-D3B3-7645-AA24-5EDA52941D42}" sibTransId="{FADB7DCC-5153-AE42-8F09-41B6F0BE887D}"/>
    <dgm:cxn modelId="{BE95C105-C44B-4E42-A5A6-48C4E2118D70}" srcId="{A9701F19-3C5D-214E-A73F-B540154898CE}" destId="{344F0C1D-23D4-6743-B3C4-8566577A1371}" srcOrd="2" destOrd="0" parTransId="{307CA615-4D5B-CE44-AAA9-793E562510DC}" sibTransId="{B757AF95-D21E-9741-AAEE-4B5F2D02F9C5}"/>
    <dgm:cxn modelId="{AD4F491F-DB27-4C49-96BD-7A74B91A7AC3}" type="presOf" srcId="{513F4675-7E44-CA41-B8BA-8A95A5451C19}" destId="{693A4B6F-4A42-B643-8DBD-E9723723D5DD}" srcOrd="0" destOrd="0" presId="urn:microsoft.com/office/officeart/2005/8/layout/lProcess2"/>
    <dgm:cxn modelId="{BCE22A22-9D8D-7947-8E9F-CF08FC43068D}" type="presOf" srcId="{344F0C1D-23D4-6743-B3C4-8566577A1371}" destId="{DCD52AE9-6C8F-4643-9478-BFDFE6575515}" srcOrd="0" destOrd="0" presId="urn:microsoft.com/office/officeart/2005/8/layout/lProcess2"/>
    <dgm:cxn modelId="{30F6835D-8224-7E43-8323-9B033C8824CC}" type="presOf" srcId="{A9701F19-3C5D-214E-A73F-B540154898CE}" destId="{60E1431C-1EC0-1C46-A7C1-1643F42110CE}" srcOrd="0" destOrd="0" presId="urn:microsoft.com/office/officeart/2005/8/layout/lProcess2"/>
    <dgm:cxn modelId="{B939165E-F49E-944B-9859-EAF3DCFE725A}" srcId="{A9701F19-3C5D-214E-A73F-B540154898CE}" destId="{D4532C54-598E-EF4A-9461-45D153E11557}" srcOrd="1" destOrd="0" parTransId="{188DAA1A-9971-D846-BFD2-56A60084D78E}" sibTransId="{AAC5253E-2405-4F49-8529-F19570D04CF8}"/>
    <dgm:cxn modelId="{BD55DA71-58BB-EA49-9AA6-5224CC6AEA65}" type="presOf" srcId="{D4532C54-598E-EF4A-9461-45D153E11557}" destId="{1DF95C78-D891-824B-85DB-14D14E663C28}" srcOrd="0" destOrd="0" presId="urn:microsoft.com/office/officeart/2005/8/layout/lProcess2"/>
    <dgm:cxn modelId="{77DB167E-9F0C-3446-A8AF-06CFDB949C2F}" type="presOf" srcId="{FBAB0EEF-25B2-DD47-BBA0-C47D23DE181A}" destId="{DD4FECE7-E33D-8D4E-814E-E94C1DA4DA85}" srcOrd="0" destOrd="0" presId="urn:microsoft.com/office/officeart/2005/8/layout/lProcess2"/>
    <dgm:cxn modelId="{A32256C5-B3B5-7542-91C3-5D50B28F71CD}" type="presOf" srcId="{A9701F19-3C5D-214E-A73F-B540154898CE}" destId="{39070B91-2824-DD4F-A230-D3FD5976D9BF}" srcOrd="1" destOrd="0" presId="urn:microsoft.com/office/officeart/2005/8/layout/lProcess2"/>
    <dgm:cxn modelId="{8A49E6EB-143F-574E-A7E8-400BF1DEBD72}" srcId="{FBAB0EEF-25B2-DD47-BBA0-C47D23DE181A}" destId="{A9701F19-3C5D-214E-A73F-B540154898CE}" srcOrd="0" destOrd="0" parTransId="{6771AA70-E4D9-6448-B75F-6D3A8EE20D3A}" sibTransId="{B6C2351F-C7B7-6B45-9D12-8DA16069D878}"/>
    <dgm:cxn modelId="{57C597D4-1B73-654C-B2DE-3594C51A206C}" type="presParOf" srcId="{DD4FECE7-E33D-8D4E-814E-E94C1DA4DA85}" destId="{15BB6515-AFBA-1745-9AB6-AC53DE34CB10}" srcOrd="0" destOrd="0" presId="urn:microsoft.com/office/officeart/2005/8/layout/lProcess2"/>
    <dgm:cxn modelId="{50E37DA9-56EB-3E48-9CFF-B1ED4196D447}" type="presParOf" srcId="{15BB6515-AFBA-1745-9AB6-AC53DE34CB10}" destId="{60E1431C-1EC0-1C46-A7C1-1643F42110CE}" srcOrd="0" destOrd="0" presId="urn:microsoft.com/office/officeart/2005/8/layout/lProcess2"/>
    <dgm:cxn modelId="{85A8BF2F-C3AE-F943-BE9C-C3BDCF233AE6}" type="presParOf" srcId="{15BB6515-AFBA-1745-9AB6-AC53DE34CB10}" destId="{39070B91-2824-DD4F-A230-D3FD5976D9BF}" srcOrd="1" destOrd="0" presId="urn:microsoft.com/office/officeart/2005/8/layout/lProcess2"/>
    <dgm:cxn modelId="{8417B3F0-CA92-6444-B4F9-64778E1C6E87}" type="presParOf" srcId="{15BB6515-AFBA-1745-9AB6-AC53DE34CB10}" destId="{BF8634EC-99C4-B746-A356-EBDA0D613FFF}" srcOrd="2" destOrd="0" presId="urn:microsoft.com/office/officeart/2005/8/layout/lProcess2"/>
    <dgm:cxn modelId="{00E9381B-6A06-C946-AA83-16046C10F202}" type="presParOf" srcId="{BF8634EC-99C4-B746-A356-EBDA0D613FFF}" destId="{6AFA16C4-B506-7B47-A061-70239CE997C1}" srcOrd="0" destOrd="0" presId="urn:microsoft.com/office/officeart/2005/8/layout/lProcess2"/>
    <dgm:cxn modelId="{F89E596B-2022-0047-96D7-165A19452875}" type="presParOf" srcId="{6AFA16C4-B506-7B47-A061-70239CE997C1}" destId="{693A4B6F-4A42-B643-8DBD-E9723723D5DD}" srcOrd="0" destOrd="0" presId="urn:microsoft.com/office/officeart/2005/8/layout/lProcess2"/>
    <dgm:cxn modelId="{FB674A3A-997B-A84D-AF44-1AEFEF2FF5F2}" type="presParOf" srcId="{6AFA16C4-B506-7B47-A061-70239CE997C1}" destId="{5E5A703E-95C2-344E-838B-10F072053E26}" srcOrd="1" destOrd="0" presId="urn:microsoft.com/office/officeart/2005/8/layout/lProcess2"/>
    <dgm:cxn modelId="{2BC82E9B-6482-C042-B4F0-6F7AD6E854E9}" type="presParOf" srcId="{6AFA16C4-B506-7B47-A061-70239CE997C1}" destId="{1DF95C78-D891-824B-85DB-14D14E663C28}" srcOrd="2" destOrd="0" presId="urn:microsoft.com/office/officeart/2005/8/layout/lProcess2"/>
    <dgm:cxn modelId="{94B83CCA-9272-1C44-9A2B-C329DEF6A031}" type="presParOf" srcId="{6AFA16C4-B506-7B47-A061-70239CE997C1}" destId="{BE183B1F-578E-7844-AB95-52A223E4DB62}" srcOrd="3" destOrd="0" presId="urn:microsoft.com/office/officeart/2005/8/layout/lProcess2"/>
    <dgm:cxn modelId="{D80A787B-0A93-0744-98A8-A6C5DED42DDF}" type="presParOf" srcId="{6AFA16C4-B506-7B47-A061-70239CE997C1}" destId="{DCD52AE9-6C8F-4643-9478-BFDFE6575515}"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F106426-1E87-BE43-80F7-0274D1B1BF2F}" type="doc">
      <dgm:prSet loTypeId="urn:microsoft.com/office/officeart/2005/8/layout/list1" loCatId="" qsTypeId="urn:microsoft.com/office/officeart/2005/8/quickstyle/simple1" qsCatId="simple" csTypeId="urn:microsoft.com/office/officeart/2005/8/colors/colorful3" csCatId="colorful" phldr="1"/>
      <dgm:spPr/>
      <dgm:t>
        <a:bodyPr/>
        <a:lstStyle/>
        <a:p>
          <a:endParaRPr lang="en-US"/>
        </a:p>
      </dgm:t>
    </dgm:pt>
    <dgm:pt modelId="{15ACF7B4-9D4D-3A40-AE60-7D3A9FE8C477}">
      <dgm:prSet phldrT="[Text]"/>
      <dgm:spPr/>
      <dgm:t>
        <a:bodyPr/>
        <a:lstStyle/>
        <a:p>
          <a:r>
            <a:rPr lang="en-US"/>
            <a:t>LSTM</a:t>
          </a:r>
        </a:p>
      </dgm:t>
    </dgm:pt>
    <dgm:pt modelId="{70F5E89E-A314-DD4A-85D0-02B57B0E12C0}" type="parTrans" cxnId="{2E1976FA-5BA9-B840-B79B-F73D79653FA6}">
      <dgm:prSet/>
      <dgm:spPr/>
      <dgm:t>
        <a:bodyPr/>
        <a:lstStyle/>
        <a:p>
          <a:endParaRPr lang="en-US"/>
        </a:p>
      </dgm:t>
    </dgm:pt>
    <dgm:pt modelId="{1A5A64D2-8A0D-C14D-80EE-A92317A1BFF4}" type="sibTrans" cxnId="{2E1976FA-5BA9-B840-B79B-F73D79653FA6}">
      <dgm:prSet/>
      <dgm:spPr/>
      <dgm:t>
        <a:bodyPr/>
        <a:lstStyle/>
        <a:p>
          <a:endParaRPr lang="en-US"/>
        </a:p>
      </dgm:t>
    </dgm:pt>
    <mc:AlternateContent xmlns:mc="http://schemas.openxmlformats.org/markup-compatibility/2006" xmlns:a14="http://schemas.microsoft.com/office/drawing/2010/main">
      <mc:Choice Requires="a14">
        <dgm:pt modelId="{FB647595-C067-F340-923D-CAB0175743D7}">
          <dgm:prSet phldrT="[Text]" custT="1"/>
          <dgm:spPr/>
          <dgm:t>
            <a:bodyPr/>
            <a:lstStyle/>
            <a:p>
              <a:pPr/>
              <a14:m>
                <m:oMathPara xmlns:m="http://schemas.openxmlformats.org/officeDocument/2006/math">
                  <m:oMathParaPr>
                    <m:jc m:val="centerGroup"/>
                  </m:oMathParaPr>
                  <m:oMath xmlns:m="http://schemas.openxmlformats.org/officeDocument/2006/math">
                    <m:d>
                      <m:dPr>
                        <m:ctrlPr>
                          <a:rPr lang="en-US" sz="2000" i="1" smtClean="0">
                            <a:latin typeface="Cambria Math" panose="02040503050406030204" pitchFamily="18" charset="0"/>
                          </a:rPr>
                        </m:ctrlPr>
                      </m:dPr>
                      <m:e>
                        <m:m>
                          <m:mPr>
                            <m:mcs>
                              <m:mc>
                                <m:mcPr>
                                  <m:count m:val="1"/>
                                  <m:mcJc m:val="center"/>
                                </m:mcPr>
                              </m:mc>
                            </m:mcs>
                            <m:ctrlPr>
                              <a:rPr lang="en-US" sz="2000" i="1" smtClean="0">
                                <a:latin typeface="Cambria Math" panose="02040503050406030204" pitchFamily="18" charset="0"/>
                              </a:rPr>
                            </m:ctrlPr>
                          </m:mPr>
                          <m:mr>
                            <m:e>
                              <m:m>
                                <m:mPr>
                                  <m:mcs>
                                    <m:mc>
                                      <m:mcPr>
                                        <m:count m:val="1"/>
                                        <m:mcJc m:val="center"/>
                                      </m:mcPr>
                                    </m:mc>
                                  </m:mcs>
                                  <m:ctrlPr>
                                    <a:rPr lang="en-US" sz="2000" i="1" smtClean="0">
                                      <a:latin typeface="Cambria Math" panose="02040503050406030204" pitchFamily="18" charset="0"/>
                                    </a:rPr>
                                  </m:ctrlPr>
                                </m:mPr>
                                <m:m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𝑡</m:t>
                                        </m:r>
                                      </m:sub>
                                    </m:sSub>
                                  </m:e>
                                </m:mr>
                                <m:m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𝑡</m:t>
                                        </m:r>
                                      </m:sub>
                                    </m:sSub>
                                  </m:e>
                                </m:mr>
                              </m:m>
                            </m:e>
                          </m:mr>
                          <m:mr>
                            <m:e>
                              <m:m>
                                <m:mPr>
                                  <m:mcs>
                                    <m:mc>
                                      <m:mcPr>
                                        <m:count m:val="1"/>
                                        <m:mcJc m:val="center"/>
                                      </m:mcPr>
                                    </m:mc>
                                  </m:mcs>
                                  <m:ctrlPr>
                                    <a:rPr lang="en-US" sz="2000" i="1" smtClean="0">
                                      <a:latin typeface="Cambria Math" panose="02040503050406030204" pitchFamily="18" charset="0"/>
                                    </a:rPr>
                                  </m:ctrlPr>
                                </m:mPr>
                                <m:m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𝑜</m:t>
                                        </m:r>
                                      </m:e>
                                      <m:sub>
                                        <m:r>
                                          <a:rPr lang="en-US" sz="2000" b="0" i="1" smtClean="0">
                                            <a:latin typeface="Cambria Math" panose="02040503050406030204" pitchFamily="18" charset="0"/>
                                          </a:rPr>
                                          <m:t>𝑡</m:t>
                                        </m:r>
                                      </m:sub>
                                    </m:sSub>
                                  </m:e>
                                </m:mr>
                                <m:m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𝑡</m:t>
                                        </m:r>
                                      </m:sub>
                                    </m:sSub>
                                  </m:e>
                                </m:mr>
                              </m:m>
                            </m:e>
                          </m:mr>
                        </m:m>
                      </m:e>
                    </m:d>
                    <m:r>
                      <a:rPr lang="en-US" sz="2000" b="0" i="1" smtClean="0">
                        <a:latin typeface="Cambria Math" panose="02040503050406030204" pitchFamily="18" charset="0"/>
                      </a:rPr>
                      <m:t>= </m:t>
                    </m:r>
                    <m:d>
                      <m:dPr>
                        <m:ctrlPr>
                          <a:rPr lang="en-US" sz="2000" i="1" smtClean="0">
                            <a:latin typeface="Cambria Math" panose="02040503050406030204" pitchFamily="18" charset="0"/>
                          </a:rPr>
                        </m:ctrlPr>
                      </m:dPr>
                      <m:e>
                        <m:m>
                          <m:mPr>
                            <m:mcs>
                              <m:mc>
                                <m:mcPr>
                                  <m:count m:val="1"/>
                                  <m:mcJc m:val="center"/>
                                </m:mcPr>
                              </m:mc>
                            </m:mcs>
                            <m:ctrlPr>
                              <a:rPr lang="en-US" sz="2000" i="1" smtClean="0">
                                <a:latin typeface="Cambria Math" panose="02040503050406030204" pitchFamily="18" charset="0"/>
                              </a:rPr>
                            </m:ctrlPr>
                          </m:mPr>
                          <m:mr>
                            <m:e>
                              <m:m>
                                <m:mPr>
                                  <m:mcs>
                                    <m:mc>
                                      <m:mcPr>
                                        <m:count m:val="1"/>
                                        <m:mcJc m:val="center"/>
                                      </m:mcPr>
                                    </m:mc>
                                  </m:mcs>
                                  <m:ctrlPr>
                                    <a:rPr lang="en-US" sz="2000" i="1" smtClean="0">
                                      <a:latin typeface="Cambria Math" panose="02040503050406030204" pitchFamily="18" charset="0"/>
                                    </a:rPr>
                                  </m:ctrlPr>
                                </m:mPr>
                                <m:mr>
                                  <m:e>
                                    <m:r>
                                      <m:rPr>
                                        <m:brk m:alnAt="7"/>
                                      </m:rPr>
                                      <a:rPr lang="en-US" sz="2000" i="1" smtClean="0">
                                        <a:latin typeface="Cambria Math" panose="02040503050406030204" pitchFamily="18" charset="0"/>
                                        <a:ea typeface="Cambria Math" panose="02040503050406030204" pitchFamily="18" charset="0"/>
                                      </a:rPr>
                                      <m:t>𝜎</m:t>
                                    </m:r>
                                  </m:e>
                                </m:mr>
                                <m:mr>
                                  <m:e>
                                    <m:r>
                                      <m:rPr>
                                        <m:brk m:alnAt="7"/>
                                      </m:rPr>
                                      <a:rPr lang="en-US" sz="2000" i="1" smtClean="0">
                                        <a:latin typeface="Cambria Math" panose="02040503050406030204" pitchFamily="18" charset="0"/>
                                        <a:ea typeface="Cambria Math" panose="02040503050406030204" pitchFamily="18" charset="0"/>
                                      </a:rPr>
                                      <m:t>𝜎</m:t>
                                    </m:r>
                                  </m:e>
                                </m:mr>
                              </m:m>
                            </m:e>
                          </m:mr>
                          <m:mr>
                            <m:e>
                              <m:m>
                                <m:mPr>
                                  <m:mcs>
                                    <m:mc>
                                      <m:mcPr>
                                        <m:count m:val="1"/>
                                        <m:mcJc m:val="center"/>
                                      </m:mcPr>
                                    </m:mc>
                                  </m:mcs>
                                  <m:ctrlPr>
                                    <a:rPr lang="en-US" sz="2000" i="1" smtClean="0">
                                      <a:latin typeface="Cambria Math" panose="02040503050406030204" pitchFamily="18" charset="0"/>
                                    </a:rPr>
                                  </m:ctrlPr>
                                </m:mPr>
                                <m:mr>
                                  <m:e>
                                    <m:r>
                                      <m:rPr>
                                        <m:brk m:alnAt="7"/>
                                      </m:rPr>
                                      <a:rPr lang="en-US" sz="2000" i="1" smtClean="0">
                                        <a:latin typeface="Cambria Math" panose="02040503050406030204" pitchFamily="18" charset="0"/>
                                        <a:ea typeface="Cambria Math" panose="02040503050406030204" pitchFamily="18" charset="0"/>
                                      </a:rPr>
                                      <m:t>𝜎</m:t>
                                    </m:r>
                                  </m:e>
                                </m:mr>
                                <m:mr>
                                  <m:e>
                                    <m:r>
                                      <a:rPr lang="en-US" sz="2000" b="0" i="1" smtClean="0">
                                        <a:latin typeface="Cambria Math" panose="02040503050406030204" pitchFamily="18" charset="0"/>
                                      </a:rPr>
                                      <m:t>𝑡𝑎𝑛h</m:t>
                                    </m:r>
                                  </m:e>
                                </m:mr>
                              </m:m>
                            </m:e>
                          </m:mr>
                        </m:m>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𝐷</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   </m:t>
                        </m:r>
                        <m:r>
                          <a:rPr lang="en-US" sz="2000" b="0" i="1" smtClean="0">
                            <a:latin typeface="Cambria Math" panose="02040503050406030204" pitchFamily="18" charset="0"/>
                          </a:rPr>
                          <m:t>𝑛</m:t>
                        </m:r>
                      </m:sub>
                    </m:sSub>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𝐸𝑦</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e>
                          </m:mr>
                          <m:m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e>
                          </m:mr>
                          <m:mr>
                            <m:e>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𝑧</m:t>
                                      </m:r>
                                    </m:e>
                                  </m:acc>
                                </m:e>
                                <m:sub>
                                  <m:r>
                                    <a:rPr lang="en-US" sz="2000" b="0" i="1" smtClean="0">
                                      <a:latin typeface="Cambria Math" panose="02040503050406030204" pitchFamily="18" charset="0"/>
                                    </a:rPr>
                                    <m:t>𝑡</m:t>
                                  </m:r>
                                </m:sub>
                              </m:sSub>
                            </m:e>
                          </m:mr>
                        </m:m>
                      </m:e>
                    </m:d>
                  </m:oMath>
                </m:oMathPara>
              </a14:m>
              <a:endParaRPr lang="en-US" sz="2000"/>
            </a:p>
          </dgm:t>
        </dgm:pt>
      </mc:Choice>
      <mc:Fallback xmlns="">
        <dgm:pt modelId="{FB647595-C067-F340-923D-CAB0175743D7}">
          <dgm:prSet phldrT="[Text]" custT="1"/>
          <dgm:spPr/>
          <dgm:t>
            <a:bodyPr/>
            <a:lstStyle/>
            <a:p>
              <a:pPr/>
              <a:r>
                <a:rPr lang="en-US" sz="2000" i="0">
                  <a:latin typeface="Cambria Math" panose="02040503050406030204" pitchFamily="18" charset="0"/>
                </a:rPr>
                <a:t>(■8(■8(</a:t>
              </a:r>
              <a:r>
                <a:rPr lang="en-US" sz="2000" b="0" i="0">
                  <a:latin typeface="Cambria Math" panose="02040503050406030204" pitchFamily="18" charset="0"/>
                </a:rPr>
                <a:t>𝑖_𝑡@𝑓_𝑡 )@■8(𝑜_𝑡@𝑔_𝑡 )))= </a:t>
              </a:r>
              <a:r>
                <a:rPr lang="en-US" sz="2000" i="0">
                  <a:latin typeface="Cambria Math" panose="02040503050406030204" pitchFamily="18" charset="0"/>
                </a:rPr>
                <a:t>(■8(■8(</a:t>
              </a:r>
              <a:r>
                <a:rPr lang="en-US" sz="2000" i="0">
                  <a:latin typeface="Cambria Math" panose="02040503050406030204" pitchFamily="18" charset="0"/>
                  <a:ea typeface="Cambria Math" panose="02040503050406030204" pitchFamily="18" charset="0"/>
                </a:rPr>
                <a:t>𝜎@𝜎)@■8(𝜎@</a:t>
              </a:r>
              <a:r>
                <a:rPr lang="en-US" sz="2000" b="0" i="0">
                  <a:latin typeface="Cambria Math" panose="02040503050406030204" pitchFamily="18" charset="0"/>
                </a:rPr>
                <a:t>𝑡𝑎𝑛ℎ))) 𝑇_(𝐷+𝑚+𝑛,   𝑛) (■8(〖𝐸𝑦〗_(𝑡−1)@ℎ_(𝑡−1)@𝑧 ̂_𝑡 ))</a:t>
              </a:r>
              <a:endParaRPr lang="en-US" sz="2000"/>
            </a:p>
          </dgm:t>
        </dgm:pt>
      </mc:Fallback>
    </mc:AlternateContent>
    <dgm:pt modelId="{7D6C6434-9C5F-4341-AE02-EAD3362231B1}" type="parTrans" cxnId="{14652192-EE44-7748-B3B3-6915F0C547A9}">
      <dgm:prSet/>
      <dgm:spPr/>
      <dgm:t>
        <a:bodyPr/>
        <a:lstStyle/>
        <a:p>
          <a:endParaRPr lang="en-US"/>
        </a:p>
      </dgm:t>
    </dgm:pt>
    <dgm:pt modelId="{CE420D63-7F65-4A44-856C-842902488C29}" type="sibTrans" cxnId="{14652192-EE44-7748-B3B3-6915F0C547A9}">
      <dgm:prSet/>
      <dgm:spPr/>
      <dgm:t>
        <a:bodyPr/>
        <a:lstStyle/>
        <a:p>
          <a:endParaRPr lang="en-US"/>
        </a:p>
      </dgm:t>
    </dgm:pt>
    <mc:AlternateContent xmlns:mc="http://schemas.openxmlformats.org/markup-compatibility/2006" xmlns:a14="http://schemas.microsoft.com/office/drawing/2010/main">
      <mc:Choice Requires="a14">
        <dgm:pt modelId="{292FA603-B965-4148-871B-11EB6E0BE149}">
          <dgm:prSet phldrT="[Text]" custT="1"/>
          <dgm:spPr/>
          <dgm: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𝑡</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𝑡</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oMath>
                </m:oMathPara>
              </a14:m>
              <a:endParaRPr lang="en-US" sz="2000"/>
            </a:p>
          </dgm:t>
        </dgm:pt>
      </mc:Choice>
      <mc:Fallback xmlns="">
        <dgm:pt modelId="{292FA603-B965-4148-871B-11EB6E0BE149}">
          <dgm:prSet phldrT="[Text]" custT="1"/>
          <dgm:spPr/>
          <dgm:t>
            <a:bodyPr/>
            <a:lstStyle/>
            <a:p>
              <a:pPr/>
              <a:r>
                <a:rPr lang="en-US" sz="2000" b="0" i="0">
                  <a:latin typeface="Cambria Math" panose="02040503050406030204" pitchFamily="18" charset="0"/>
                </a:rPr>
                <a:t>𝑐_𝑡= 𝑓_𝑡</a:t>
              </a:r>
              <a:r>
                <a:rPr lang="en-US" sz="2000" b="0" i="0">
                  <a:latin typeface="Cambria Math" panose="02040503050406030204" pitchFamily="18" charset="0"/>
                  <a:ea typeface="Cambria Math" panose="02040503050406030204" pitchFamily="18" charset="0"/>
                </a:rPr>
                <a:t>⊙</a:t>
              </a:r>
              <a:r>
                <a:rPr lang="en-US" sz="2000" b="0" i="0">
                  <a:latin typeface="Cambria Math" panose="02040503050406030204" pitchFamily="18" charset="0"/>
                </a:rPr>
                <a:t>𝑐_(𝑡−1)+ 𝑖_𝑡</a:t>
              </a:r>
              <a:r>
                <a:rPr lang="en-US" sz="2000" b="0" i="0">
                  <a:latin typeface="Cambria Math" panose="02040503050406030204" pitchFamily="18" charset="0"/>
                  <a:ea typeface="Cambria Math" panose="02040503050406030204" pitchFamily="18" charset="0"/>
                </a:rPr>
                <a:t>⊙</a:t>
              </a:r>
              <a:r>
                <a:rPr lang="en-US" sz="2000" b="0" i="0">
                  <a:latin typeface="Cambria Math" panose="02040503050406030204" pitchFamily="18" charset="0"/>
                </a:rPr>
                <a:t>𝑔_𝑡  </a:t>
              </a:r>
              <a:endParaRPr lang="en-US" sz="2000"/>
            </a:p>
          </dgm:t>
        </dgm:pt>
      </mc:Fallback>
    </mc:AlternateContent>
    <dgm:pt modelId="{530295AD-4013-C748-A5E7-ED1AAED221A8}" type="parTrans" cxnId="{00EF5463-7AFB-3142-B643-F35C04BBDF01}">
      <dgm:prSet/>
      <dgm:spPr/>
      <dgm:t>
        <a:bodyPr/>
        <a:lstStyle/>
        <a:p>
          <a:endParaRPr lang="en-US"/>
        </a:p>
      </dgm:t>
    </dgm:pt>
    <dgm:pt modelId="{F1E10627-C90C-3C44-9E4A-A64B9E4E4001}" type="sibTrans" cxnId="{00EF5463-7AFB-3142-B643-F35C04BBDF01}">
      <dgm:prSet/>
      <dgm:spPr/>
      <dgm:t>
        <a:bodyPr/>
        <a:lstStyle/>
        <a:p>
          <a:endParaRPr lang="en-US"/>
        </a:p>
      </dgm:t>
    </dgm:pt>
    <mc:AlternateContent xmlns:mc="http://schemas.openxmlformats.org/markup-compatibility/2006" xmlns:a14="http://schemas.microsoft.com/office/drawing/2010/main">
      <mc:Choice Requires="a14">
        <dgm:pt modelId="{95179D44-3F22-F04C-8DDF-49C7D6A6247D}">
          <dgm:prSet phldrT="[Text]" custT="1"/>
          <dgm:spPr/>
          <dgm: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𝑜</m:t>
                        </m:r>
                      </m:e>
                      <m:sub>
                        <m:r>
                          <a:rPr lang="en-US" sz="2000" b="0" i="1" smtClean="0">
                            <a:latin typeface="Cambria Math" panose="02040503050406030204" pitchFamily="18" charset="0"/>
                          </a:rPr>
                          <m:t>𝑡</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tanh</m:t>
                        </m:r>
                        <m:r>
                          <a:rPr lang="en-US" sz="2000" b="0" i="1" smtClean="0">
                            <a:latin typeface="Cambria Math" panose="02040503050406030204" pitchFamily="18" charset="0"/>
                          </a:rPr>
                          <m:t>⁡(</m:t>
                        </m:r>
                        <m:r>
                          <a:rPr lang="en-US" sz="2000" b="0" i="1" smtClean="0">
                            <a:latin typeface="Cambria Math" panose="02040503050406030204" pitchFamily="18" charset="0"/>
                          </a:rPr>
                          <m:t>𝑐</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 </m:t>
                    </m:r>
                  </m:oMath>
                </m:oMathPara>
              </a14:m>
              <a:endParaRPr lang="en-US" sz="2000"/>
            </a:p>
          </dgm:t>
        </dgm:pt>
      </mc:Choice>
      <mc:Fallback xmlns="">
        <dgm:pt modelId="{95179D44-3F22-F04C-8DDF-49C7D6A6247D}">
          <dgm:prSet phldrT="[Text]" custT="1"/>
          <dgm:spPr/>
          <dgm:t>
            <a:bodyPr/>
            <a:lstStyle/>
            <a:p>
              <a:pPr/>
              <a:r>
                <a:rPr lang="en-US" sz="2000" b="0" i="0">
                  <a:latin typeface="Cambria Math" panose="02040503050406030204" pitchFamily="18" charset="0"/>
                </a:rPr>
                <a:t>ℎ_𝑡= 𝑜_𝑡</a:t>
              </a:r>
              <a:r>
                <a:rPr lang="en-US" sz="2000" b="0" i="0">
                  <a:latin typeface="Cambria Math" panose="02040503050406030204" pitchFamily="18" charset="0"/>
                  <a:ea typeface="Cambria Math" panose="02040503050406030204" pitchFamily="18" charset="0"/>
                </a:rPr>
                <a:t>⊙</a:t>
              </a:r>
              <a:r>
                <a:rPr lang="en-US" sz="2000" b="0" i="0">
                  <a:latin typeface="Cambria Math" panose="02040503050406030204" pitchFamily="18" charset="0"/>
                </a:rPr>
                <a:t>〖tanh⁡(𝑐〗_(𝑡−1)) </a:t>
              </a:r>
              <a:endParaRPr lang="en-US" sz="2000"/>
            </a:p>
          </dgm:t>
        </dgm:pt>
      </mc:Fallback>
    </mc:AlternateContent>
    <dgm:pt modelId="{9964BD26-DDFC-0C4F-AF9E-FDC9B10FA308}" type="parTrans" cxnId="{AC8CD8B3-40D7-D845-833D-5ADD1193AB71}">
      <dgm:prSet/>
      <dgm:spPr/>
      <dgm:t>
        <a:bodyPr/>
        <a:lstStyle/>
        <a:p>
          <a:endParaRPr lang="en-US"/>
        </a:p>
      </dgm:t>
    </dgm:pt>
    <dgm:pt modelId="{659E9D21-8B04-9643-AC6B-4AE6E22CEEB0}" type="sibTrans" cxnId="{AC8CD8B3-40D7-D845-833D-5ADD1193AB71}">
      <dgm:prSet/>
      <dgm:spPr/>
      <dgm:t>
        <a:bodyPr/>
        <a:lstStyle/>
        <a:p>
          <a:endParaRPr lang="en-US"/>
        </a:p>
      </dgm:t>
    </dgm:pt>
    <dgm:pt modelId="{D7C7BF64-3113-184E-9DE4-ADD7AE73F841}" type="pres">
      <dgm:prSet presAssocID="{9F106426-1E87-BE43-80F7-0274D1B1BF2F}" presName="linear" presStyleCnt="0">
        <dgm:presLayoutVars>
          <dgm:dir/>
          <dgm:animLvl val="lvl"/>
          <dgm:resizeHandles val="exact"/>
        </dgm:presLayoutVars>
      </dgm:prSet>
      <dgm:spPr/>
    </dgm:pt>
    <dgm:pt modelId="{982EB0C3-00DE-DB4F-8173-A7A52778D00C}" type="pres">
      <dgm:prSet presAssocID="{15ACF7B4-9D4D-3A40-AE60-7D3A9FE8C477}" presName="parentLin" presStyleCnt="0"/>
      <dgm:spPr/>
    </dgm:pt>
    <dgm:pt modelId="{666A921A-2449-DD42-B2B5-F477C9F6A446}" type="pres">
      <dgm:prSet presAssocID="{15ACF7B4-9D4D-3A40-AE60-7D3A9FE8C477}" presName="parentLeftMargin" presStyleLbl="node1" presStyleIdx="0" presStyleCnt="1"/>
      <dgm:spPr/>
    </dgm:pt>
    <dgm:pt modelId="{DEAE8868-1C2C-CD4A-B50B-26F20D7A429D}" type="pres">
      <dgm:prSet presAssocID="{15ACF7B4-9D4D-3A40-AE60-7D3A9FE8C477}" presName="parentText" presStyleLbl="node1" presStyleIdx="0" presStyleCnt="1">
        <dgm:presLayoutVars>
          <dgm:chMax val="0"/>
          <dgm:bulletEnabled val="1"/>
        </dgm:presLayoutVars>
      </dgm:prSet>
      <dgm:spPr/>
    </dgm:pt>
    <dgm:pt modelId="{FC084A8F-BE02-4849-8079-48FB52193034}" type="pres">
      <dgm:prSet presAssocID="{15ACF7B4-9D4D-3A40-AE60-7D3A9FE8C477}" presName="negativeSpace" presStyleCnt="0"/>
      <dgm:spPr/>
    </dgm:pt>
    <dgm:pt modelId="{42B17BA7-6A43-F04C-85F4-891BA370BD57}" type="pres">
      <dgm:prSet presAssocID="{15ACF7B4-9D4D-3A40-AE60-7D3A9FE8C477}" presName="childText" presStyleLbl="conFgAcc1" presStyleIdx="0" presStyleCnt="1">
        <dgm:presLayoutVars>
          <dgm:bulletEnabled val="1"/>
        </dgm:presLayoutVars>
      </dgm:prSet>
      <dgm:spPr/>
    </dgm:pt>
  </dgm:ptLst>
  <dgm:cxnLst>
    <dgm:cxn modelId="{90F41A30-E1BE-E241-A0A5-26454FB30912}" type="presOf" srcId="{FB647595-C067-F340-923D-CAB0175743D7}" destId="{42B17BA7-6A43-F04C-85F4-891BA370BD57}" srcOrd="0" destOrd="0" presId="urn:microsoft.com/office/officeart/2005/8/layout/list1"/>
    <dgm:cxn modelId="{00EF5463-7AFB-3142-B643-F35C04BBDF01}" srcId="{15ACF7B4-9D4D-3A40-AE60-7D3A9FE8C477}" destId="{292FA603-B965-4148-871B-11EB6E0BE149}" srcOrd="1" destOrd="0" parTransId="{530295AD-4013-C748-A5E7-ED1AAED221A8}" sibTransId="{F1E10627-C90C-3C44-9E4A-A64B9E4E4001}"/>
    <dgm:cxn modelId="{6BCA6669-9282-0B4B-9EF7-59D4DE9D961F}" type="presOf" srcId="{95179D44-3F22-F04C-8DDF-49C7D6A6247D}" destId="{42B17BA7-6A43-F04C-85F4-891BA370BD57}" srcOrd="0" destOrd="2" presId="urn:microsoft.com/office/officeart/2005/8/layout/list1"/>
    <dgm:cxn modelId="{B3052178-081B-3D4D-9333-682AAB6BA902}" type="presOf" srcId="{15ACF7B4-9D4D-3A40-AE60-7D3A9FE8C477}" destId="{666A921A-2449-DD42-B2B5-F477C9F6A446}" srcOrd="0" destOrd="0" presId="urn:microsoft.com/office/officeart/2005/8/layout/list1"/>
    <dgm:cxn modelId="{14652192-EE44-7748-B3B3-6915F0C547A9}" srcId="{15ACF7B4-9D4D-3A40-AE60-7D3A9FE8C477}" destId="{FB647595-C067-F340-923D-CAB0175743D7}" srcOrd="0" destOrd="0" parTransId="{7D6C6434-9C5F-4341-AE02-EAD3362231B1}" sibTransId="{CE420D63-7F65-4A44-856C-842902488C29}"/>
    <dgm:cxn modelId="{AC8CD8B3-40D7-D845-833D-5ADD1193AB71}" srcId="{15ACF7B4-9D4D-3A40-AE60-7D3A9FE8C477}" destId="{95179D44-3F22-F04C-8DDF-49C7D6A6247D}" srcOrd="2" destOrd="0" parTransId="{9964BD26-DDFC-0C4F-AF9E-FDC9B10FA308}" sibTransId="{659E9D21-8B04-9643-AC6B-4AE6E22CEEB0}"/>
    <dgm:cxn modelId="{36A918B6-69F4-894F-82D5-513CA1525058}" type="presOf" srcId="{15ACF7B4-9D4D-3A40-AE60-7D3A9FE8C477}" destId="{DEAE8868-1C2C-CD4A-B50B-26F20D7A429D}" srcOrd="1" destOrd="0" presId="urn:microsoft.com/office/officeart/2005/8/layout/list1"/>
    <dgm:cxn modelId="{1A73A9E8-135E-9649-859B-09E03B582A4A}" type="presOf" srcId="{292FA603-B965-4148-871B-11EB6E0BE149}" destId="{42B17BA7-6A43-F04C-85F4-891BA370BD57}" srcOrd="0" destOrd="1" presId="urn:microsoft.com/office/officeart/2005/8/layout/list1"/>
    <dgm:cxn modelId="{B4E0AFF2-B649-3A4B-AC4F-A9BA49278F45}" type="presOf" srcId="{9F106426-1E87-BE43-80F7-0274D1B1BF2F}" destId="{D7C7BF64-3113-184E-9DE4-ADD7AE73F841}" srcOrd="0" destOrd="0" presId="urn:microsoft.com/office/officeart/2005/8/layout/list1"/>
    <dgm:cxn modelId="{2E1976FA-5BA9-B840-B79B-F73D79653FA6}" srcId="{9F106426-1E87-BE43-80F7-0274D1B1BF2F}" destId="{15ACF7B4-9D4D-3A40-AE60-7D3A9FE8C477}" srcOrd="0" destOrd="0" parTransId="{70F5E89E-A314-DD4A-85D0-02B57B0E12C0}" sibTransId="{1A5A64D2-8A0D-C14D-80EE-A92317A1BFF4}"/>
    <dgm:cxn modelId="{677348AB-7616-C640-ABA8-D396F1BA79D6}" type="presParOf" srcId="{D7C7BF64-3113-184E-9DE4-ADD7AE73F841}" destId="{982EB0C3-00DE-DB4F-8173-A7A52778D00C}" srcOrd="0" destOrd="0" presId="urn:microsoft.com/office/officeart/2005/8/layout/list1"/>
    <dgm:cxn modelId="{CBBE0F5A-437F-F646-8B9B-DF906444909B}" type="presParOf" srcId="{982EB0C3-00DE-DB4F-8173-A7A52778D00C}" destId="{666A921A-2449-DD42-B2B5-F477C9F6A446}" srcOrd="0" destOrd="0" presId="urn:microsoft.com/office/officeart/2005/8/layout/list1"/>
    <dgm:cxn modelId="{D4A513FC-9021-DE48-AFEC-074619C1F677}" type="presParOf" srcId="{982EB0C3-00DE-DB4F-8173-A7A52778D00C}" destId="{DEAE8868-1C2C-CD4A-B50B-26F20D7A429D}" srcOrd="1" destOrd="0" presId="urn:microsoft.com/office/officeart/2005/8/layout/list1"/>
    <dgm:cxn modelId="{B8E96329-CBC1-884B-9D6F-23EFECF2737A}" type="presParOf" srcId="{D7C7BF64-3113-184E-9DE4-ADD7AE73F841}" destId="{FC084A8F-BE02-4849-8079-48FB52193034}" srcOrd="1" destOrd="0" presId="urn:microsoft.com/office/officeart/2005/8/layout/list1"/>
    <dgm:cxn modelId="{44190B60-1105-A343-8BD3-A584E5C49486}" type="presParOf" srcId="{D7C7BF64-3113-184E-9DE4-ADD7AE73F841}" destId="{42B17BA7-6A43-F04C-85F4-891BA370BD57}" srcOrd="2"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F106426-1E87-BE43-80F7-0274D1B1BF2F}" type="doc">
      <dgm:prSet loTypeId="urn:microsoft.com/office/officeart/2005/8/layout/list1" loCatId="" qsTypeId="urn:microsoft.com/office/officeart/2005/8/quickstyle/simple1" qsCatId="simple" csTypeId="urn:microsoft.com/office/officeart/2005/8/colors/colorful3" csCatId="colorful" phldr="1"/>
      <dgm:spPr/>
      <dgm:t>
        <a:bodyPr/>
        <a:lstStyle/>
        <a:p>
          <a:endParaRPr lang="en-US"/>
        </a:p>
      </dgm:t>
    </dgm:pt>
    <dgm:pt modelId="{15ACF7B4-9D4D-3A40-AE60-7D3A9FE8C477}">
      <dgm:prSet phldrT="[Text]"/>
      <dgm:spPr/>
      <dgm:t>
        <a:bodyPr/>
        <a:lstStyle/>
        <a:p>
          <a:r>
            <a:rPr lang="en-US"/>
            <a:t>LSTM</a:t>
          </a:r>
        </a:p>
      </dgm:t>
    </dgm:pt>
    <dgm:pt modelId="{70F5E89E-A314-DD4A-85D0-02B57B0E12C0}" type="parTrans" cxnId="{2E1976FA-5BA9-B840-B79B-F73D79653FA6}">
      <dgm:prSet/>
      <dgm:spPr/>
      <dgm:t>
        <a:bodyPr/>
        <a:lstStyle/>
        <a:p>
          <a:endParaRPr lang="en-US"/>
        </a:p>
      </dgm:t>
    </dgm:pt>
    <dgm:pt modelId="{1A5A64D2-8A0D-C14D-80EE-A92317A1BFF4}" type="sibTrans" cxnId="{2E1976FA-5BA9-B840-B79B-F73D79653FA6}">
      <dgm:prSet/>
      <dgm:spPr/>
      <dgm:t>
        <a:bodyPr/>
        <a:lstStyle/>
        <a:p>
          <a:endParaRPr lang="en-US"/>
        </a:p>
      </dgm:t>
    </dgm:pt>
    <dgm:pt modelId="{FB647595-C067-F340-923D-CAB0175743D7}">
      <dgm:prSet phldrT="[Text]" custT="1"/>
      <dgm:spPr>
        <a:blipFill>
          <a:blip xmlns:r="http://schemas.openxmlformats.org/officeDocument/2006/relationships" r:embed="rId1"/>
          <a:stretch>
            <a:fillRect/>
          </a:stretch>
        </a:blipFill>
      </dgm:spPr>
      <dgm:t>
        <a:bodyPr/>
        <a:lstStyle/>
        <a:p>
          <a:r>
            <a:rPr lang="en-US">
              <a:noFill/>
            </a:rPr>
            <a:t> </a:t>
          </a:r>
        </a:p>
      </dgm:t>
    </dgm:pt>
    <dgm:pt modelId="{7D6C6434-9C5F-4341-AE02-EAD3362231B1}" type="parTrans" cxnId="{14652192-EE44-7748-B3B3-6915F0C547A9}">
      <dgm:prSet/>
      <dgm:spPr/>
      <dgm:t>
        <a:bodyPr/>
        <a:lstStyle/>
        <a:p>
          <a:endParaRPr lang="en-US"/>
        </a:p>
      </dgm:t>
    </dgm:pt>
    <dgm:pt modelId="{CE420D63-7F65-4A44-856C-842902488C29}" type="sibTrans" cxnId="{14652192-EE44-7748-B3B3-6915F0C547A9}">
      <dgm:prSet/>
      <dgm:spPr/>
      <dgm:t>
        <a:bodyPr/>
        <a:lstStyle/>
        <a:p>
          <a:endParaRPr lang="en-US"/>
        </a:p>
      </dgm:t>
    </dgm:pt>
    <dgm:pt modelId="{292FA603-B965-4148-871B-11EB6E0BE149}">
      <dgm:prSet phldrT="[Text]" custT="1"/>
      <dgm:spPr/>
      <dgm:t>
        <a:bodyPr/>
        <a:lstStyle/>
        <a:p>
          <a:r>
            <a:rPr lang="en-US">
              <a:noFill/>
            </a:rPr>
            <a:t> </a:t>
          </a:r>
        </a:p>
      </dgm:t>
    </dgm:pt>
    <dgm:pt modelId="{530295AD-4013-C748-A5E7-ED1AAED221A8}" type="parTrans" cxnId="{00EF5463-7AFB-3142-B643-F35C04BBDF01}">
      <dgm:prSet/>
      <dgm:spPr/>
      <dgm:t>
        <a:bodyPr/>
        <a:lstStyle/>
        <a:p>
          <a:endParaRPr lang="en-US"/>
        </a:p>
      </dgm:t>
    </dgm:pt>
    <dgm:pt modelId="{F1E10627-C90C-3C44-9E4A-A64B9E4E4001}" type="sibTrans" cxnId="{00EF5463-7AFB-3142-B643-F35C04BBDF01}">
      <dgm:prSet/>
      <dgm:spPr/>
      <dgm:t>
        <a:bodyPr/>
        <a:lstStyle/>
        <a:p>
          <a:endParaRPr lang="en-US"/>
        </a:p>
      </dgm:t>
    </dgm:pt>
    <dgm:pt modelId="{95179D44-3F22-F04C-8DDF-49C7D6A6247D}">
      <dgm:prSet phldrT="[Text]" custT="1"/>
      <dgm:spPr/>
      <dgm:t>
        <a:bodyPr/>
        <a:lstStyle/>
        <a:p>
          <a:r>
            <a:rPr lang="en-US">
              <a:noFill/>
            </a:rPr>
            <a:t> </a:t>
          </a:r>
        </a:p>
      </dgm:t>
    </dgm:pt>
    <dgm:pt modelId="{9964BD26-DDFC-0C4F-AF9E-FDC9B10FA308}" type="parTrans" cxnId="{AC8CD8B3-40D7-D845-833D-5ADD1193AB71}">
      <dgm:prSet/>
      <dgm:spPr/>
      <dgm:t>
        <a:bodyPr/>
        <a:lstStyle/>
        <a:p>
          <a:endParaRPr lang="en-US"/>
        </a:p>
      </dgm:t>
    </dgm:pt>
    <dgm:pt modelId="{659E9D21-8B04-9643-AC6B-4AE6E22CEEB0}" type="sibTrans" cxnId="{AC8CD8B3-40D7-D845-833D-5ADD1193AB71}">
      <dgm:prSet/>
      <dgm:spPr/>
      <dgm:t>
        <a:bodyPr/>
        <a:lstStyle/>
        <a:p>
          <a:endParaRPr lang="en-US"/>
        </a:p>
      </dgm:t>
    </dgm:pt>
    <dgm:pt modelId="{D7C7BF64-3113-184E-9DE4-ADD7AE73F841}" type="pres">
      <dgm:prSet presAssocID="{9F106426-1E87-BE43-80F7-0274D1B1BF2F}" presName="linear" presStyleCnt="0">
        <dgm:presLayoutVars>
          <dgm:dir/>
          <dgm:animLvl val="lvl"/>
          <dgm:resizeHandles val="exact"/>
        </dgm:presLayoutVars>
      </dgm:prSet>
      <dgm:spPr/>
    </dgm:pt>
    <dgm:pt modelId="{982EB0C3-00DE-DB4F-8173-A7A52778D00C}" type="pres">
      <dgm:prSet presAssocID="{15ACF7B4-9D4D-3A40-AE60-7D3A9FE8C477}" presName="parentLin" presStyleCnt="0"/>
      <dgm:spPr/>
    </dgm:pt>
    <dgm:pt modelId="{666A921A-2449-DD42-B2B5-F477C9F6A446}" type="pres">
      <dgm:prSet presAssocID="{15ACF7B4-9D4D-3A40-AE60-7D3A9FE8C477}" presName="parentLeftMargin" presStyleLbl="node1" presStyleIdx="0" presStyleCnt="1"/>
      <dgm:spPr/>
    </dgm:pt>
    <dgm:pt modelId="{DEAE8868-1C2C-CD4A-B50B-26F20D7A429D}" type="pres">
      <dgm:prSet presAssocID="{15ACF7B4-9D4D-3A40-AE60-7D3A9FE8C477}" presName="parentText" presStyleLbl="node1" presStyleIdx="0" presStyleCnt="1">
        <dgm:presLayoutVars>
          <dgm:chMax val="0"/>
          <dgm:bulletEnabled val="1"/>
        </dgm:presLayoutVars>
      </dgm:prSet>
      <dgm:spPr/>
    </dgm:pt>
    <dgm:pt modelId="{FC084A8F-BE02-4849-8079-48FB52193034}" type="pres">
      <dgm:prSet presAssocID="{15ACF7B4-9D4D-3A40-AE60-7D3A9FE8C477}" presName="negativeSpace" presStyleCnt="0"/>
      <dgm:spPr/>
    </dgm:pt>
    <dgm:pt modelId="{42B17BA7-6A43-F04C-85F4-891BA370BD57}" type="pres">
      <dgm:prSet presAssocID="{15ACF7B4-9D4D-3A40-AE60-7D3A9FE8C477}" presName="childText" presStyleLbl="conFgAcc1" presStyleIdx="0" presStyleCnt="1">
        <dgm:presLayoutVars>
          <dgm:bulletEnabled val="1"/>
        </dgm:presLayoutVars>
      </dgm:prSet>
      <dgm:spPr/>
    </dgm:pt>
  </dgm:ptLst>
  <dgm:cxnLst>
    <dgm:cxn modelId="{90F41A30-E1BE-E241-A0A5-26454FB30912}" type="presOf" srcId="{FB647595-C067-F340-923D-CAB0175743D7}" destId="{42B17BA7-6A43-F04C-85F4-891BA370BD57}" srcOrd="0" destOrd="0" presId="urn:microsoft.com/office/officeart/2005/8/layout/list1"/>
    <dgm:cxn modelId="{00EF5463-7AFB-3142-B643-F35C04BBDF01}" srcId="{15ACF7B4-9D4D-3A40-AE60-7D3A9FE8C477}" destId="{292FA603-B965-4148-871B-11EB6E0BE149}" srcOrd="1" destOrd="0" parTransId="{530295AD-4013-C748-A5E7-ED1AAED221A8}" sibTransId="{F1E10627-C90C-3C44-9E4A-A64B9E4E4001}"/>
    <dgm:cxn modelId="{6BCA6669-9282-0B4B-9EF7-59D4DE9D961F}" type="presOf" srcId="{95179D44-3F22-F04C-8DDF-49C7D6A6247D}" destId="{42B17BA7-6A43-F04C-85F4-891BA370BD57}" srcOrd="0" destOrd="2" presId="urn:microsoft.com/office/officeart/2005/8/layout/list1"/>
    <dgm:cxn modelId="{B3052178-081B-3D4D-9333-682AAB6BA902}" type="presOf" srcId="{15ACF7B4-9D4D-3A40-AE60-7D3A9FE8C477}" destId="{666A921A-2449-DD42-B2B5-F477C9F6A446}" srcOrd="0" destOrd="0" presId="urn:microsoft.com/office/officeart/2005/8/layout/list1"/>
    <dgm:cxn modelId="{14652192-EE44-7748-B3B3-6915F0C547A9}" srcId="{15ACF7B4-9D4D-3A40-AE60-7D3A9FE8C477}" destId="{FB647595-C067-F340-923D-CAB0175743D7}" srcOrd="0" destOrd="0" parTransId="{7D6C6434-9C5F-4341-AE02-EAD3362231B1}" sibTransId="{CE420D63-7F65-4A44-856C-842902488C29}"/>
    <dgm:cxn modelId="{AC8CD8B3-40D7-D845-833D-5ADD1193AB71}" srcId="{15ACF7B4-9D4D-3A40-AE60-7D3A9FE8C477}" destId="{95179D44-3F22-F04C-8DDF-49C7D6A6247D}" srcOrd="2" destOrd="0" parTransId="{9964BD26-DDFC-0C4F-AF9E-FDC9B10FA308}" sibTransId="{659E9D21-8B04-9643-AC6B-4AE6E22CEEB0}"/>
    <dgm:cxn modelId="{36A918B6-69F4-894F-82D5-513CA1525058}" type="presOf" srcId="{15ACF7B4-9D4D-3A40-AE60-7D3A9FE8C477}" destId="{DEAE8868-1C2C-CD4A-B50B-26F20D7A429D}" srcOrd="1" destOrd="0" presId="urn:microsoft.com/office/officeart/2005/8/layout/list1"/>
    <dgm:cxn modelId="{1A73A9E8-135E-9649-859B-09E03B582A4A}" type="presOf" srcId="{292FA603-B965-4148-871B-11EB6E0BE149}" destId="{42B17BA7-6A43-F04C-85F4-891BA370BD57}" srcOrd="0" destOrd="1" presId="urn:microsoft.com/office/officeart/2005/8/layout/list1"/>
    <dgm:cxn modelId="{B4E0AFF2-B649-3A4B-AC4F-A9BA49278F45}" type="presOf" srcId="{9F106426-1E87-BE43-80F7-0274D1B1BF2F}" destId="{D7C7BF64-3113-184E-9DE4-ADD7AE73F841}" srcOrd="0" destOrd="0" presId="urn:microsoft.com/office/officeart/2005/8/layout/list1"/>
    <dgm:cxn modelId="{2E1976FA-5BA9-B840-B79B-F73D79653FA6}" srcId="{9F106426-1E87-BE43-80F7-0274D1B1BF2F}" destId="{15ACF7B4-9D4D-3A40-AE60-7D3A9FE8C477}" srcOrd="0" destOrd="0" parTransId="{70F5E89E-A314-DD4A-85D0-02B57B0E12C0}" sibTransId="{1A5A64D2-8A0D-C14D-80EE-A92317A1BFF4}"/>
    <dgm:cxn modelId="{677348AB-7616-C640-ABA8-D396F1BA79D6}" type="presParOf" srcId="{D7C7BF64-3113-184E-9DE4-ADD7AE73F841}" destId="{982EB0C3-00DE-DB4F-8173-A7A52778D00C}" srcOrd="0" destOrd="0" presId="urn:microsoft.com/office/officeart/2005/8/layout/list1"/>
    <dgm:cxn modelId="{CBBE0F5A-437F-F646-8B9B-DF906444909B}" type="presParOf" srcId="{982EB0C3-00DE-DB4F-8173-A7A52778D00C}" destId="{666A921A-2449-DD42-B2B5-F477C9F6A446}" srcOrd="0" destOrd="0" presId="urn:microsoft.com/office/officeart/2005/8/layout/list1"/>
    <dgm:cxn modelId="{D4A513FC-9021-DE48-AFEC-074619C1F677}" type="presParOf" srcId="{982EB0C3-00DE-DB4F-8173-A7A52778D00C}" destId="{DEAE8868-1C2C-CD4A-B50B-26F20D7A429D}" srcOrd="1" destOrd="0" presId="urn:microsoft.com/office/officeart/2005/8/layout/list1"/>
    <dgm:cxn modelId="{B8E96329-CBC1-884B-9D6F-23EFECF2737A}" type="presParOf" srcId="{D7C7BF64-3113-184E-9DE4-ADD7AE73F841}" destId="{FC084A8F-BE02-4849-8079-48FB52193034}" srcOrd="1" destOrd="0" presId="urn:microsoft.com/office/officeart/2005/8/layout/list1"/>
    <dgm:cxn modelId="{44190B60-1105-A343-8BD3-A584E5C49486}" type="presParOf" srcId="{D7C7BF64-3113-184E-9DE4-ADD7AE73F841}" destId="{42B17BA7-6A43-F04C-85F4-891BA370BD57}" srcOrd="2"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A40CB3-E77B-EC4A-81F1-DF90D91DF6A4}">
      <dsp:nvSpPr>
        <dsp:cNvPr id="0" name=""/>
        <dsp:cNvSpPr/>
      </dsp:nvSpPr>
      <dsp:spPr>
        <a:xfrm>
          <a:off x="3080" y="953641"/>
          <a:ext cx="2444055" cy="1955244"/>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33000" b="-33000"/>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0B2F460-DD5D-2846-A1F7-7E08C4D236C1}">
      <dsp:nvSpPr>
        <dsp:cNvPr id="0" name=""/>
        <dsp:cNvSpPr/>
      </dsp:nvSpPr>
      <dsp:spPr>
        <a:xfrm>
          <a:off x="223045" y="2713361"/>
          <a:ext cx="2175209" cy="684335"/>
        </a:xfrm>
        <a:prstGeom prst="wedgeRectCallout">
          <a:avLst>
            <a:gd name="adj1" fmla="val 20250"/>
            <a:gd name="adj2" fmla="val -607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Eduardo </a:t>
          </a:r>
          <a:r>
            <a:rPr lang="en-US" sz="2200" kern="1200" dirty="0" err="1"/>
            <a:t>Peynetti</a:t>
          </a:r>
          <a:endParaRPr lang="en-US" sz="2200" kern="1200" dirty="0"/>
        </a:p>
      </dsp:txBody>
      <dsp:txXfrm>
        <a:off x="223045" y="2713361"/>
        <a:ext cx="2175209" cy="684335"/>
      </dsp:txXfrm>
    </dsp:sp>
    <dsp:sp modelId="{B1F16A6E-DD2F-0D4A-A795-408F7267C926}">
      <dsp:nvSpPr>
        <dsp:cNvPr id="0" name=""/>
        <dsp:cNvSpPr/>
      </dsp:nvSpPr>
      <dsp:spPr>
        <a:xfrm>
          <a:off x="2691541" y="953641"/>
          <a:ext cx="2444055" cy="1955244"/>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33000" b="-33000"/>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BDF561-D810-E149-B2AF-3BD8E5B39482}">
      <dsp:nvSpPr>
        <dsp:cNvPr id="0" name=""/>
        <dsp:cNvSpPr/>
      </dsp:nvSpPr>
      <dsp:spPr>
        <a:xfrm>
          <a:off x="2911506" y="2713361"/>
          <a:ext cx="2175209" cy="684335"/>
        </a:xfrm>
        <a:prstGeom prst="wedgeRectCallout">
          <a:avLst>
            <a:gd name="adj1" fmla="val 20250"/>
            <a:gd name="adj2" fmla="val -607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Jessica Wijaya</a:t>
          </a:r>
        </a:p>
      </dsp:txBody>
      <dsp:txXfrm>
        <a:off x="2911506" y="2713361"/>
        <a:ext cx="2175209" cy="684335"/>
      </dsp:txXfrm>
    </dsp:sp>
    <dsp:sp modelId="{535A7A61-4001-BA4D-9598-8E66959ECF27}">
      <dsp:nvSpPr>
        <dsp:cNvPr id="0" name=""/>
        <dsp:cNvSpPr/>
      </dsp:nvSpPr>
      <dsp:spPr>
        <a:xfrm>
          <a:off x="5380002" y="953641"/>
          <a:ext cx="2444055" cy="1955244"/>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30000" b="-30000"/>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C2E4A64-28CD-3C45-96D3-C6BC7EF906BB}">
      <dsp:nvSpPr>
        <dsp:cNvPr id="0" name=""/>
        <dsp:cNvSpPr/>
      </dsp:nvSpPr>
      <dsp:spPr>
        <a:xfrm>
          <a:off x="5599967" y="2713361"/>
          <a:ext cx="2175209" cy="684335"/>
        </a:xfrm>
        <a:prstGeom prst="wedgeRectCallout">
          <a:avLst>
            <a:gd name="adj1" fmla="val 20250"/>
            <a:gd name="adj2" fmla="val -607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Rohit Beri</a:t>
          </a:r>
        </a:p>
      </dsp:txBody>
      <dsp:txXfrm>
        <a:off x="5599967" y="2713361"/>
        <a:ext cx="2175209" cy="684335"/>
      </dsp:txXfrm>
    </dsp:sp>
    <dsp:sp modelId="{380936C4-693F-B043-A33F-2D7614CE4DE3}">
      <dsp:nvSpPr>
        <dsp:cNvPr id="0" name=""/>
        <dsp:cNvSpPr/>
      </dsp:nvSpPr>
      <dsp:spPr>
        <a:xfrm>
          <a:off x="8068463" y="953641"/>
          <a:ext cx="2444055" cy="1955244"/>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33000" b="-33000"/>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77ACF5B-3644-4542-9317-78D175B25DDC}">
      <dsp:nvSpPr>
        <dsp:cNvPr id="0" name=""/>
        <dsp:cNvSpPr/>
      </dsp:nvSpPr>
      <dsp:spPr>
        <a:xfrm>
          <a:off x="8288428" y="2713361"/>
          <a:ext cx="2175209" cy="684335"/>
        </a:xfrm>
        <a:prstGeom prst="wedgeRectCallout">
          <a:avLst>
            <a:gd name="adj1" fmla="val 20250"/>
            <a:gd name="adj2" fmla="val -607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Stuart Neilson</a:t>
          </a:r>
        </a:p>
      </dsp:txBody>
      <dsp:txXfrm>
        <a:off x="8288428" y="2713361"/>
        <a:ext cx="2175209" cy="68433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DF085B-E021-4944-86FB-A5CA1341D6BB}">
      <dsp:nvSpPr>
        <dsp:cNvPr id="0" name=""/>
        <dsp:cNvSpPr/>
      </dsp:nvSpPr>
      <dsp:spPr>
        <a:xfrm rot="5400000">
          <a:off x="6589693" y="-2661723"/>
          <a:ext cx="1121829" cy="6729984"/>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ea typeface="+mn-lt"/>
              <a:cs typeface="+mn-lt"/>
            </a:rPr>
            <a:t>Dynamic representation of the relevant part of the image at time </a:t>
          </a:r>
          <a:r>
            <a:rPr lang="en-US" sz="2000" b="0" i="1" kern="1200" dirty="0">
              <a:ea typeface="+mn-lt"/>
              <a:cs typeface="+mn-lt"/>
            </a:rPr>
            <a:t>t</a:t>
          </a:r>
          <a:endParaRPr lang="en-US" sz="2000" b="0" kern="1200" dirty="0"/>
        </a:p>
      </dsp:txBody>
      <dsp:txXfrm rot="-5400000">
        <a:off x="3785616" y="197117"/>
        <a:ext cx="6675221" cy="1012303"/>
      </dsp:txXfrm>
    </dsp:sp>
    <dsp:sp modelId="{01BD43BC-A767-7241-8129-6CC7ED2FC586}">
      <dsp:nvSpPr>
        <dsp:cNvPr id="0" name=""/>
        <dsp:cNvSpPr/>
      </dsp:nvSpPr>
      <dsp:spPr>
        <a:xfrm>
          <a:off x="0" y="2124"/>
          <a:ext cx="3785616" cy="140228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US" sz="3900" kern="1200" dirty="0">
              <a:ea typeface="+mn-lt"/>
              <a:cs typeface="+mn-lt"/>
            </a:rPr>
            <a:t>Context Vector: </a:t>
          </a:r>
          <a14:m xmlns:a14="http://schemas.microsoft.com/office/drawing/2010/main">
            <m:oMath xmlns:m="http://schemas.openxmlformats.org/officeDocument/2006/math">
              <m:acc>
                <m:accPr>
                  <m:chr m:val="̂"/>
                  <m:ctrlPr>
                    <a:rPr lang="en-US" sz="3900" i="1" kern="1200" smtClean="0">
                      <a:latin typeface="Cambria Math" panose="02040503050406030204" pitchFamily="18" charset="0"/>
                    </a:rPr>
                  </m:ctrlPr>
                </m:accPr>
                <m:e>
                  <m:sSub>
                    <m:sSubPr>
                      <m:ctrlPr>
                        <a:rPr lang="en-US" sz="3900" i="1" kern="1200" smtClean="0">
                          <a:latin typeface="Cambria Math" panose="02040503050406030204" pitchFamily="18" charset="0"/>
                        </a:rPr>
                      </m:ctrlPr>
                    </m:sSubPr>
                    <m:e>
                      <m:r>
                        <a:rPr lang="en-US" sz="3900" b="0" i="1" kern="1200" smtClean="0">
                          <a:latin typeface="Cambria Math" panose="02040503050406030204" pitchFamily="18" charset="0"/>
                        </a:rPr>
                        <m:t>𝑧</m:t>
                      </m:r>
                    </m:e>
                    <m:sub>
                      <m:r>
                        <a:rPr lang="en-US" sz="3900" b="0" i="1" kern="1200" smtClean="0">
                          <a:latin typeface="Cambria Math" panose="02040503050406030204" pitchFamily="18" charset="0"/>
                        </a:rPr>
                        <m:t>𝑡</m:t>
                      </m:r>
                    </m:sub>
                  </m:sSub>
                </m:e>
              </m:acc>
            </m:oMath>
          </a14:m>
          <a:endParaRPr lang="en-US" sz="3900" i="0" kern="1200" baseline="0" dirty="0"/>
        </a:p>
      </dsp:txBody>
      <dsp:txXfrm>
        <a:off x="68454" y="70578"/>
        <a:ext cx="3648708" cy="1265378"/>
      </dsp:txXfrm>
    </dsp:sp>
    <dsp:sp modelId="{E1605D01-D165-074E-9AC1-BCB35E6B1102}">
      <dsp:nvSpPr>
        <dsp:cNvPr id="0" name=""/>
        <dsp:cNvSpPr/>
      </dsp:nvSpPr>
      <dsp:spPr>
        <a:xfrm rot="5400000">
          <a:off x="6589693" y="-1189323"/>
          <a:ext cx="1121829" cy="6729984"/>
        </a:xfrm>
        <a:prstGeom prst="round2SameRect">
          <a:avLst/>
        </a:prstGeom>
        <a:solidFill>
          <a:schemeClr val="accent3">
            <a:tint val="40000"/>
            <a:alpha val="90000"/>
            <a:hueOff val="1014570"/>
            <a:satOff val="50000"/>
            <a:lumOff val="890"/>
            <a:alphaOff val="0"/>
          </a:schemeClr>
        </a:solidFill>
        <a:ln w="12700" cap="flat" cmpd="sng" algn="ctr">
          <a:solidFill>
            <a:schemeClr val="accent3">
              <a:tint val="40000"/>
              <a:alpha val="90000"/>
              <a:hueOff val="1014570"/>
              <a:satOff val="50000"/>
              <a:lumOff val="89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14:m xmlns:a14="http://schemas.microsoft.com/office/drawing/2010/main">
            <m:oMath xmlns:m="http://schemas.openxmlformats.org/officeDocument/2006/math">
              <m:acc>
                <m:accPr>
                  <m:chr m:val="̂"/>
                  <m:ctrlPr>
                    <a:rPr lang="en-US" sz="2000" b="1" i="1" kern="1200" smtClean="0">
                      <a:latin typeface="Cambria Math" panose="02040503050406030204" pitchFamily="18" charset="0"/>
                    </a:rPr>
                  </m:ctrlPr>
                </m:accPr>
                <m:e>
                  <m:sSub>
                    <m:sSubPr>
                      <m:ctrlPr>
                        <a:rPr lang="en-US" sz="2000" b="1" i="1" kern="1200" smtClean="0">
                          <a:latin typeface="Cambria Math" panose="02040503050406030204" pitchFamily="18" charset="0"/>
                        </a:rPr>
                      </m:ctrlPr>
                    </m:sSubPr>
                    <m:e>
                      <m:r>
                        <a:rPr lang="en-US" sz="2000" b="1" i="1" kern="1200" smtClean="0">
                          <a:latin typeface="Cambria Math" panose="02040503050406030204" pitchFamily="18" charset="0"/>
                        </a:rPr>
                        <m:t>𝒛</m:t>
                      </m:r>
                    </m:e>
                    <m:sub>
                      <m:r>
                        <a:rPr lang="en-US" sz="2000" b="1" i="1" kern="1200" smtClean="0">
                          <a:latin typeface="Cambria Math" panose="02040503050406030204" pitchFamily="18" charset="0"/>
                        </a:rPr>
                        <m:t>𝒕</m:t>
                      </m:r>
                    </m:sub>
                  </m:sSub>
                </m:e>
              </m:acc>
              <m:r>
                <a:rPr lang="en-US" sz="2000" b="1" i="1" kern="1200" smtClean="0">
                  <a:latin typeface="Cambria Math" panose="02040503050406030204" pitchFamily="18" charset="0"/>
                </a:rPr>
                <m:t>= </m:t>
              </m:r>
              <m:r>
                <a:rPr lang="en-US" sz="2000" b="1" i="1" kern="1200" smtClean="0">
                  <a:latin typeface="Cambria Math" panose="02040503050406030204" pitchFamily="18" charset="0"/>
                  <a:ea typeface="Cambria Math" panose="02040503050406030204" pitchFamily="18" charset="0"/>
                </a:rPr>
                <m:t>𝝓</m:t>
              </m:r>
              <m:d>
                <m:dPr>
                  <m:ctrlPr>
                    <a:rPr lang="en-US" sz="2000" b="1" i="1" kern="1200" smtClean="0">
                      <a:latin typeface="Cambria Math" panose="02040503050406030204" pitchFamily="18" charset="0"/>
                      <a:ea typeface="Cambria Math" panose="02040503050406030204" pitchFamily="18" charset="0"/>
                    </a:rPr>
                  </m:ctrlPr>
                </m:dPr>
                <m:e>
                  <m:d>
                    <m:dPr>
                      <m:begChr m:val="{"/>
                      <m:endChr m:val="}"/>
                      <m:ctrlPr>
                        <a:rPr lang="en-US" sz="2000" b="1" i="1" kern="1200" smtClean="0">
                          <a:latin typeface="Cambria Math" panose="02040503050406030204" pitchFamily="18" charset="0"/>
                          <a:ea typeface="Cambria Math" panose="02040503050406030204" pitchFamily="18" charset="0"/>
                        </a:rPr>
                      </m:ctrlPr>
                    </m:dPr>
                    <m:e>
                      <m:sSub>
                        <m:sSubPr>
                          <m:ctrlPr>
                            <a:rPr lang="en-US" sz="2000" b="1" i="1" kern="1200" smtClean="0">
                              <a:latin typeface="Cambria Math" panose="02040503050406030204" pitchFamily="18" charset="0"/>
                              <a:ea typeface="Cambria Math" panose="02040503050406030204" pitchFamily="18" charset="0"/>
                            </a:rPr>
                          </m:ctrlPr>
                        </m:sSubPr>
                        <m:e>
                          <m:r>
                            <a:rPr lang="en-US" sz="2000" b="1" i="1" kern="1200" smtClean="0">
                              <a:latin typeface="Cambria Math" panose="02040503050406030204" pitchFamily="18" charset="0"/>
                              <a:ea typeface="Cambria Math" panose="02040503050406030204" pitchFamily="18" charset="0"/>
                            </a:rPr>
                            <m:t>𝒂</m:t>
                          </m:r>
                        </m:e>
                        <m:sub>
                          <m:r>
                            <a:rPr lang="en-US" sz="2000" b="1" i="1" kern="1200" smtClean="0">
                              <a:latin typeface="Cambria Math" panose="02040503050406030204" pitchFamily="18" charset="0"/>
                              <a:ea typeface="Cambria Math" panose="02040503050406030204" pitchFamily="18" charset="0"/>
                            </a:rPr>
                            <m:t>𝒊</m:t>
                          </m:r>
                        </m:sub>
                      </m:sSub>
                    </m:e>
                  </m:d>
                  <m:r>
                    <a:rPr lang="en-US" sz="2000" b="1" i="1" kern="1200" smtClean="0">
                      <a:latin typeface="Cambria Math" panose="02040503050406030204" pitchFamily="18" charset="0"/>
                      <a:ea typeface="Cambria Math" panose="02040503050406030204" pitchFamily="18" charset="0"/>
                    </a:rPr>
                    <m:t> , </m:t>
                  </m:r>
                  <m:d>
                    <m:dPr>
                      <m:begChr m:val="{"/>
                      <m:endChr m:val="}"/>
                      <m:ctrlPr>
                        <a:rPr lang="en-US" sz="2000" b="1" i="1" kern="1200" smtClean="0">
                          <a:latin typeface="Cambria Math" panose="02040503050406030204" pitchFamily="18" charset="0"/>
                          <a:ea typeface="Cambria Math" panose="02040503050406030204" pitchFamily="18" charset="0"/>
                        </a:rPr>
                      </m:ctrlPr>
                    </m:dPr>
                    <m:e>
                      <m:sSub>
                        <m:sSubPr>
                          <m:ctrlPr>
                            <a:rPr lang="en-US" sz="2000" b="1" i="1" kern="1200" smtClean="0">
                              <a:latin typeface="Cambria Math" panose="02040503050406030204" pitchFamily="18" charset="0"/>
                              <a:ea typeface="Cambria Math" panose="02040503050406030204" pitchFamily="18" charset="0"/>
                            </a:rPr>
                          </m:ctrlPr>
                        </m:sSubPr>
                        <m:e>
                          <m:r>
                            <a:rPr lang="en-US" sz="2000" b="1" i="1" kern="1200" smtClean="0">
                              <a:latin typeface="Cambria Math" panose="02040503050406030204" pitchFamily="18" charset="0"/>
                              <a:ea typeface="Cambria Math" panose="02040503050406030204" pitchFamily="18" charset="0"/>
                            </a:rPr>
                            <m:t>𝜶</m:t>
                          </m:r>
                        </m:e>
                        <m:sub>
                          <m:r>
                            <a:rPr lang="en-US" sz="2000" b="1" i="1" kern="1200" smtClean="0">
                              <a:latin typeface="Cambria Math" panose="02040503050406030204" pitchFamily="18" charset="0"/>
                              <a:ea typeface="Cambria Math" panose="02040503050406030204" pitchFamily="18" charset="0"/>
                            </a:rPr>
                            <m:t>𝒊</m:t>
                          </m:r>
                        </m:sub>
                      </m:sSub>
                    </m:e>
                  </m:d>
                </m:e>
              </m:d>
            </m:oMath>
          </a14:m>
          <a:endParaRPr lang="en-US" sz="2000" b="1" kern="1200" dirty="0"/>
        </a:p>
        <a:p>
          <a:pPr marL="228600" lvl="2" indent="-114300" algn="l" defTabSz="666750">
            <a:lnSpc>
              <a:spcPct val="90000"/>
            </a:lnSpc>
            <a:spcBef>
              <a:spcPct val="0"/>
            </a:spcBef>
            <a:spcAft>
              <a:spcPct val="15000"/>
            </a:spcAft>
            <a:buChar char="•"/>
          </a:pPr>
          <a:r>
            <a:rPr lang="en-US" sz="1500" kern="1200" dirty="0">
              <a:ea typeface="+mn-lt"/>
              <a:cs typeface="+mn-lt"/>
            </a:rPr>
            <a:t>Meaning of </a:t>
          </a:r>
          <a14:m xmlns:a14="http://schemas.microsoft.com/office/drawing/2010/main">
            <m:oMath xmlns:m="http://schemas.openxmlformats.org/officeDocument/2006/math">
              <m:sSub>
                <m:sSubPr>
                  <m:ctrlPr>
                    <a:rPr lang="en-US" sz="1500" b="0" i="1" kern="1200" smtClean="0">
                      <a:latin typeface="Cambria Math" panose="02040503050406030204" pitchFamily="18" charset="0"/>
                      <a:ea typeface="Cambria Math" panose="02040503050406030204" pitchFamily="18" charset="0"/>
                    </a:rPr>
                  </m:ctrlPr>
                </m:sSubPr>
                <m:e>
                  <m:r>
                    <a:rPr lang="en-US" sz="1500" b="0" i="1" kern="1200" smtClean="0">
                      <a:latin typeface="Cambria Math" panose="02040503050406030204" pitchFamily="18" charset="0"/>
                      <a:ea typeface="Cambria Math" panose="02040503050406030204" pitchFamily="18" charset="0"/>
                    </a:rPr>
                    <m:t>𝛼</m:t>
                  </m:r>
                </m:e>
                <m:sub>
                  <m:r>
                    <a:rPr lang="en-US" sz="1500" b="0" i="1" kern="1200" smtClean="0">
                      <a:latin typeface="Cambria Math" panose="02040503050406030204" pitchFamily="18" charset="0"/>
                      <a:ea typeface="Cambria Math" panose="02040503050406030204" pitchFamily="18" charset="0"/>
                    </a:rPr>
                    <m:t>𝑖</m:t>
                  </m:r>
                </m:sub>
              </m:sSub>
            </m:oMath>
          </a14:m>
          <a:endParaRPr lang="en-US" sz="1500" kern="1200" dirty="0">
            <a:ea typeface="+mn-lt"/>
            <a:cs typeface="+mn-lt"/>
          </a:endParaRPr>
        </a:p>
        <a:p>
          <a:pPr marL="342900" lvl="3" indent="-114300" algn="l" defTabSz="666750">
            <a:lnSpc>
              <a:spcPct val="90000"/>
            </a:lnSpc>
            <a:spcBef>
              <a:spcPct val="0"/>
            </a:spcBef>
            <a:spcAft>
              <a:spcPct val="15000"/>
            </a:spcAft>
            <a:buChar char="•"/>
          </a:pPr>
          <a:r>
            <a:rPr lang="en-US" sz="1500" u="none" kern="1200" dirty="0">
              <a:ea typeface="+mn-lt"/>
              <a:cs typeface="+mn-lt"/>
            </a:rPr>
            <a:t>Probability: Hard attention</a:t>
          </a:r>
        </a:p>
        <a:p>
          <a:pPr marL="342900" lvl="3" indent="-114300" algn="l" defTabSz="666750">
            <a:lnSpc>
              <a:spcPct val="90000"/>
            </a:lnSpc>
            <a:spcBef>
              <a:spcPct val="0"/>
            </a:spcBef>
            <a:spcAft>
              <a:spcPct val="15000"/>
            </a:spcAft>
            <a:buChar char="•"/>
          </a:pPr>
          <a:r>
            <a:rPr lang="en-US" sz="1500" u="none" kern="1200" dirty="0">
              <a:ea typeface="+mn-lt"/>
              <a:cs typeface="+mn-lt"/>
            </a:rPr>
            <a:t>Relative Importance: Soft attention</a:t>
          </a:r>
        </a:p>
      </dsp:txBody>
      <dsp:txXfrm rot="-5400000">
        <a:off x="3785616" y="1669517"/>
        <a:ext cx="6675221" cy="1012303"/>
      </dsp:txXfrm>
    </dsp:sp>
    <dsp:sp modelId="{4ECBED28-AF42-4A44-A232-6F813A7EEBCA}">
      <dsp:nvSpPr>
        <dsp:cNvPr id="0" name=""/>
        <dsp:cNvSpPr/>
      </dsp:nvSpPr>
      <dsp:spPr>
        <a:xfrm>
          <a:off x="0" y="1474525"/>
          <a:ext cx="3785616" cy="1402286"/>
        </a:xfrm>
        <a:prstGeom prst="roundRect">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US" sz="3900" kern="1200" dirty="0">
              <a:ea typeface="+mn-lt"/>
              <a:cs typeface="+mn-lt"/>
            </a:rPr>
            <a:t>Mechanism: </a:t>
          </a:r>
          <a14:m xmlns:a14="http://schemas.microsoft.com/office/drawing/2010/main">
            <m:oMath xmlns:m="http://schemas.openxmlformats.org/officeDocument/2006/math">
              <m:r>
                <a:rPr lang="en-US" sz="3900" b="0" i="1" kern="1200" smtClean="0">
                  <a:latin typeface="Cambria Math" panose="02040503050406030204" pitchFamily="18" charset="0"/>
                  <a:ea typeface="Cambria Math" panose="02040503050406030204" pitchFamily="18" charset="0"/>
                </a:rPr>
                <m:t>𝜙</m:t>
              </m:r>
            </m:oMath>
          </a14:m>
          <a:endParaRPr lang="en-US" sz="3900" kern="1200" dirty="0"/>
        </a:p>
      </dsp:txBody>
      <dsp:txXfrm>
        <a:off x="68454" y="1542979"/>
        <a:ext cx="3648708" cy="1265378"/>
      </dsp:txXfrm>
    </dsp:sp>
    <dsp:sp modelId="{33B66527-1383-7946-A529-82E97C0A3E3A}">
      <dsp:nvSpPr>
        <dsp:cNvPr id="0" name=""/>
        <dsp:cNvSpPr/>
      </dsp:nvSpPr>
      <dsp:spPr>
        <a:xfrm rot="5400000">
          <a:off x="6589693" y="283077"/>
          <a:ext cx="1121829" cy="6729984"/>
        </a:xfrm>
        <a:prstGeom prst="round2SameRect">
          <a:avLst/>
        </a:prstGeom>
        <a:solidFill>
          <a:schemeClr val="accent3">
            <a:tint val="40000"/>
            <a:alpha val="90000"/>
            <a:hueOff val="2029141"/>
            <a:satOff val="100000"/>
            <a:lumOff val="1779"/>
            <a:alphaOff val="0"/>
          </a:schemeClr>
        </a:solidFill>
        <a:ln w="12700" cap="flat" cmpd="sng" algn="ctr">
          <a:solidFill>
            <a:schemeClr val="accent3">
              <a:tint val="40000"/>
              <a:alpha val="90000"/>
              <a:hueOff val="2029141"/>
              <a:satOff val="100000"/>
              <a:lumOff val="177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ea typeface="+mn-lt"/>
              <a:cs typeface="+mn-lt"/>
            </a:rPr>
            <a:t> </a:t>
          </a:r>
          <a14:m xmlns:a14="http://schemas.microsoft.com/office/drawing/2010/main">
            <m:oMath xmlns:m="http://schemas.openxmlformats.org/officeDocument/2006/math">
              <m:r>
                <a:rPr lang="en-US" sz="2000" b="1" i="1" kern="1200" smtClean="0">
                  <a:latin typeface="Cambria Math" panose="02040503050406030204" pitchFamily="18" charset="0"/>
                  <a:ea typeface="+mn-lt"/>
                  <a:cs typeface="+mn-lt"/>
                </a:rPr>
                <m:t>𝒑</m:t>
              </m:r>
              <m:d>
                <m:dPr>
                  <m:ctrlPr>
                    <a:rPr lang="en-US" sz="2000" b="1" i="1" kern="1200" smtClean="0">
                      <a:latin typeface="Cambria Math" panose="02040503050406030204" pitchFamily="18" charset="0"/>
                      <a:ea typeface="+mn-lt"/>
                      <a:cs typeface="+mn-lt"/>
                    </a:rPr>
                  </m:ctrlPr>
                </m:dPr>
                <m:e>
                  <m:sSub>
                    <m:sSubPr>
                      <m:ctrlPr>
                        <a:rPr lang="en-US" sz="2000" b="1" i="1" kern="1200" smtClean="0">
                          <a:latin typeface="Cambria Math" panose="02040503050406030204" pitchFamily="18" charset="0"/>
                          <a:ea typeface="+mn-lt"/>
                          <a:cs typeface="+mn-lt"/>
                        </a:rPr>
                      </m:ctrlPr>
                    </m:sSubPr>
                    <m:e>
                      <m:r>
                        <a:rPr lang="en-US" sz="2000" b="1" i="1" kern="1200" smtClean="0">
                          <a:latin typeface="Cambria Math" panose="02040503050406030204" pitchFamily="18" charset="0"/>
                          <a:ea typeface="+mn-lt"/>
                          <a:cs typeface="+mn-lt"/>
                        </a:rPr>
                        <m:t>𝒚</m:t>
                      </m:r>
                    </m:e>
                    <m:sub>
                      <m:r>
                        <a:rPr lang="en-US" sz="2000" b="1" i="1" kern="1200" smtClean="0">
                          <a:latin typeface="Cambria Math" panose="02040503050406030204" pitchFamily="18" charset="0"/>
                          <a:ea typeface="+mn-lt"/>
                          <a:cs typeface="+mn-lt"/>
                        </a:rPr>
                        <m:t>𝒕</m:t>
                      </m:r>
                    </m:sub>
                  </m:sSub>
                </m:e>
                <m:e>
                  <m:r>
                    <a:rPr lang="en-US" sz="2000" b="1" i="1" kern="1200" smtClean="0">
                      <a:latin typeface="Cambria Math" panose="02040503050406030204" pitchFamily="18" charset="0"/>
                      <a:ea typeface="+mn-lt"/>
                      <a:cs typeface="+mn-lt"/>
                    </a:rPr>
                    <m:t>𝒂</m:t>
                  </m:r>
                  <m:r>
                    <a:rPr lang="en-US" sz="2000" b="1" i="1" kern="1200" smtClean="0">
                      <a:latin typeface="Cambria Math" panose="02040503050406030204" pitchFamily="18" charset="0"/>
                      <a:ea typeface="+mn-lt"/>
                      <a:cs typeface="+mn-lt"/>
                    </a:rPr>
                    <m:t>, </m:t>
                  </m:r>
                  <m:sSubSup>
                    <m:sSubSupPr>
                      <m:ctrlPr>
                        <a:rPr lang="en-US" sz="2000" b="1" i="1" kern="1200" smtClean="0">
                          <a:latin typeface="Cambria Math" panose="02040503050406030204" pitchFamily="18" charset="0"/>
                          <a:ea typeface="+mn-lt"/>
                          <a:cs typeface="+mn-lt"/>
                        </a:rPr>
                      </m:ctrlPr>
                    </m:sSubSupPr>
                    <m:e>
                      <m:r>
                        <a:rPr lang="en-US" sz="2000" b="1" i="1" kern="1200" smtClean="0">
                          <a:latin typeface="Cambria Math" panose="02040503050406030204" pitchFamily="18" charset="0"/>
                          <a:ea typeface="+mn-lt"/>
                          <a:cs typeface="+mn-lt"/>
                        </a:rPr>
                        <m:t>𝒚</m:t>
                      </m:r>
                    </m:e>
                    <m:sub>
                      <m:r>
                        <a:rPr lang="en-US" sz="2000" b="1" i="1" kern="1200" smtClean="0">
                          <a:latin typeface="Cambria Math" panose="02040503050406030204" pitchFamily="18" charset="0"/>
                          <a:ea typeface="+mn-lt"/>
                          <a:cs typeface="+mn-lt"/>
                        </a:rPr>
                        <m:t>𝟏</m:t>
                      </m:r>
                    </m:sub>
                    <m:sup>
                      <m:r>
                        <a:rPr lang="en-US" sz="2000" b="1" i="1" kern="1200" smtClean="0">
                          <a:latin typeface="Cambria Math" panose="02040503050406030204" pitchFamily="18" charset="0"/>
                          <a:ea typeface="+mn-lt"/>
                          <a:cs typeface="+mn-lt"/>
                        </a:rPr>
                        <m:t>𝒕</m:t>
                      </m:r>
                      <m:r>
                        <a:rPr lang="en-US" sz="2000" b="1" i="1" kern="1200" smtClean="0">
                          <a:latin typeface="Cambria Math" panose="02040503050406030204" pitchFamily="18" charset="0"/>
                          <a:ea typeface="+mn-lt"/>
                          <a:cs typeface="+mn-lt"/>
                        </a:rPr>
                        <m:t>−</m:t>
                      </m:r>
                      <m:r>
                        <a:rPr lang="en-US" sz="2000" b="1" i="1" kern="1200" smtClean="0">
                          <a:latin typeface="Cambria Math" panose="02040503050406030204" pitchFamily="18" charset="0"/>
                          <a:ea typeface="+mn-lt"/>
                          <a:cs typeface="+mn-lt"/>
                        </a:rPr>
                        <m:t>𝟏</m:t>
                      </m:r>
                    </m:sup>
                  </m:sSubSup>
                </m:e>
              </m:d>
              <m:r>
                <a:rPr lang="en-US" sz="2000" b="1" i="1" kern="1200" smtClean="0">
                  <a:latin typeface="Cambria Math" panose="02040503050406030204" pitchFamily="18" charset="0"/>
                  <a:ea typeface="Cambria Math" panose="02040503050406030204" pitchFamily="18" charset="0"/>
                  <a:cs typeface="+mn-lt"/>
                </a:rPr>
                <m:t>∝ </m:t>
              </m:r>
              <m:sSup>
                <m:sSupPr>
                  <m:ctrlPr>
                    <a:rPr lang="en-US" sz="2000" b="1" i="1" kern="1200" smtClean="0">
                      <a:latin typeface="Cambria Math" panose="02040503050406030204" pitchFamily="18" charset="0"/>
                      <a:ea typeface="Cambria Math" panose="02040503050406030204" pitchFamily="18" charset="0"/>
                      <a:cs typeface="+mn-lt"/>
                    </a:rPr>
                  </m:ctrlPr>
                </m:sSupPr>
                <m:e>
                  <m:r>
                    <a:rPr lang="en-US" sz="2000" b="1" i="1" kern="1200" smtClean="0">
                      <a:latin typeface="Cambria Math" panose="02040503050406030204" pitchFamily="18" charset="0"/>
                      <a:ea typeface="Cambria Math" panose="02040503050406030204" pitchFamily="18" charset="0"/>
                      <a:cs typeface="+mn-lt"/>
                    </a:rPr>
                    <m:t>𝒆</m:t>
                  </m:r>
                </m:e>
                <m:sup>
                  <m:r>
                    <a:rPr lang="en-US" sz="2000" b="1" i="1" kern="1200" smtClean="0">
                      <a:latin typeface="Cambria Math" panose="02040503050406030204" pitchFamily="18" charset="0"/>
                      <a:ea typeface="Cambria Math" panose="02040503050406030204" pitchFamily="18" charset="0"/>
                      <a:cs typeface="+mn-lt"/>
                    </a:rPr>
                    <m:t>(</m:t>
                  </m:r>
                  <m:sSub>
                    <m:sSubPr>
                      <m:ctrlPr>
                        <a:rPr lang="en-US" sz="2000" b="1" i="1" kern="1200" smtClean="0">
                          <a:latin typeface="Cambria Math" panose="02040503050406030204" pitchFamily="18" charset="0"/>
                          <a:ea typeface="Cambria Math" panose="02040503050406030204" pitchFamily="18" charset="0"/>
                          <a:cs typeface="+mn-lt"/>
                        </a:rPr>
                      </m:ctrlPr>
                    </m:sSubPr>
                    <m:e>
                      <m:r>
                        <a:rPr lang="en-US" sz="2000" b="1" i="1" kern="1200" smtClean="0">
                          <a:latin typeface="Cambria Math" panose="02040503050406030204" pitchFamily="18" charset="0"/>
                          <a:ea typeface="Cambria Math" panose="02040503050406030204" pitchFamily="18" charset="0"/>
                          <a:cs typeface="+mn-lt"/>
                        </a:rPr>
                        <m:t>𝑳</m:t>
                      </m:r>
                    </m:e>
                    <m:sub>
                      <m:r>
                        <a:rPr lang="en-US" sz="2000" b="1" i="1" kern="1200" smtClean="0">
                          <a:latin typeface="Cambria Math" panose="02040503050406030204" pitchFamily="18" charset="0"/>
                          <a:ea typeface="Cambria Math" panose="02040503050406030204" pitchFamily="18" charset="0"/>
                          <a:cs typeface="+mn-lt"/>
                        </a:rPr>
                        <m:t>𝟎</m:t>
                      </m:r>
                    </m:sub>
                  </m:sSub>
                  <m:r>
                    <a:rPr lang="en-US" sz="2000" b="1" i="1" kern="1200" smtClean="0">
                      <a:latin typeface="Cambria Math" panose="02040503050406030204" pitchFamily="18" charset="0"/>
                      <a:ea typeface="Cambria Math" panose="02040503050406030204" pitchFamily="18" charset="0"/>
                      <a:cs typeface="+mn-lt"/>
                    </a:rPr>
                    <m:t>(</m:t>
                  </m:r>
                  <m:r>
                    <a:rPr lang="en-US" sz="2000" b="1" i="1" kern="1200" smtClean="0">
                      <a:latin typeface="Cambria Math" panose="02040503050406030204" pitchFamily="18" charset="0"/>
                      <a:ea typeface="Cambria Math" panose="02040503050406030204" pitchFamily="18" charset="0"/>
                      <a:cs typeface="+mn-lt"/>
                    </a:rPr>
                    <m:t>𝑬</m:t>
                  </m:r>
                  <m:sSub>
                    <m:sSubPr>
                      <m:ctrlPr>
                        <a:rPr lang="en-US" sz="2000" b="1" i="1" kern="1200" smtClean="0">
                          <a:latin typeface="Cambria Math" panose="02040503050406030204" pitchFamily="18" charset="0"/>
                          <a:ea typeface="Cambria Math" panose="02040503050406030204" pitchFamily="18" charset="0"/>
                          <a:cs typeface="+mn-lt"/>
                        </a:rPr>
                      </m:ctrlPr>
                    </m:sSubPr>
                    <m:e>
                      <m:r>
                        <a:rPr lang="en-US" sz="2000" b="1" i="1" kern="1200" smtClean="0">
                          <a:latin typeface="Cambria Math" panose="02040503050406030204" pitchFamily="18" charset="0"/>
                          <a:ea typeface="Cambria Math" panose="02040503050406030204" pitchFamily="18" charset="0"/>
                          <a:cs typeface="+mn-lt"/>
                        </a:rPr>
                        <m:t>𝒚</m:t>
                      </m:r>
                    </m:e>
                    <m:sub>
                      <m:r>
                        <a:rPr lang="en-US" sz="2000" b="1" i="1" kern="1200" smtClean="0">
                          <a:latin typeface="Cambria Math" panose="02040503050406030204" pitchFamily="18" charset="0"/>
                          <a:ea typeface="Cambria Math" panose="02040503050406030204" pitchFamily="18" charset="0"/>
                          <a:cs typeface="+mn-lt"/>
                        </a:rPr>
                        <m:t>𝒕</m:t>
                      </m:r>
                      <m:r>
                        <a:rPr lang="en-US" sz="2000" b="1" i="1" kern="1200" smtClean="0">
                          <a:latin typeface="Cambria Math" panose="02040503050406030204" pitchFamily="18" charset="0"/>
                          <a:ea typeface="Cambria Math" panose="02040503050406030204" pitchFamily="18" charset="0"/>
                          <a:cs typeface="+mn-lt"/>
                        </a:rPr>
                        <m:t>−</m:t>
                      </m:r>
                      <m:r>
                        <a:rPr lang="en-US" sz="2000" b="1" i="1" kern="1200" smtClean="0">
                          <a:latin typeface="Cambria Math" panose="02040503050406030204" pitchFamily="18" charset="0"/>
                          <a:ea typeface="Cambria Math" panose="02040503050406030204" pitchFamily="18" charset="0"/>
                          <a:cs typeface="+mn-lt"/>
                        </a:rPr>
                        <m:t>𝟏</m:t>
                      </m:r>
                    </m:sub>
                  </m:sSub>
                  <m:r>
                    <a:rPr lang="en-US" sz="2000" b="1" i="1" kern="1200" smtClean="0">
                      <a:latin typeface="Cambria Math" panose="02040503050406030204" pitchFamily="18" charset="0"/>
                      <a:ea typeface="Cambria Math" panose="02040503050406030204" pitchFamily="18" charset="0"/>
                      <a:cs typeface="+mn-lt"/>
                    </a:rPr>
                    <m:t>+ </m:t>
                  </m:r>
                  <m:sSub>
                    <m:sSubPr>
                      <m:ctrlPr>
                        <a:rPr lang="en-US" sz="2000" b="1" i="1" kern="1200" smtClean="0">
                          <a:latin typeface="Cambria Math" panose="02040503050406030204" pitchFamily="18" charset="0"/>
                          <a:ea typeface="Cambria Math" panose="02040503050406030204" pitchFamily="18" charset="0"/>
                          <a:cs typeface="+mn-lt"/>
                        </a:rPr>
                      </m:ctrlPr>
                    </m:sSubPr>
                    <m:e>
                      <m:r>
                        <a:rPr lang="en-US" sz="2000" b="1" i="1" kern="1200" smtClean="0">
                          <a:latin typeface="Cambria Math" panose="02040503050406030204" pitchFamily="18" charset="0"/>
                          <a:ea typeface="Cambria Math" panose="02040503050406030204" pitchFamily="18" charset="0"/>
                          <a:cs typeface="+mn-lt"/>
                        </a:rPr>
                        <m:t>𝑳</m:t>
                      </m:r>
                    </m:e>
                    <m:sub>
                      <m:r>
                        <a:rPr lang="en-US" sz="2000" b="1" i="1" kern="1200" smtClean="0">
                          <a:latin typeface="Cambria Math" panose="02040503050406030204" pitchFamily="18" charset="0"/>
                          <a:ea typeface="Cambria Math" panose="02040503050406030204" pitchFamily="18" charset="0"/>
                          <a:cs typeface="+mn-lt"/>
                        </a:rPr>
                        <m:t>𝒉</m:t>
                      </m:r>
                    </m:sub>
                  </m:sSub>
                  <m:sSub>
                    <m:sSubPr>
                      <m:ctrlPr>
                        <a:rPr lang="en-US" sz="2000" b="1" i="1" kern="1200" smtClean="0">
                          <a:latin typeface="Cambria Math" panose="02040503050406030204" pitchFamily="18" charset="0"/>
                          <a:ea typeface="Cambria Math" panose="02040503050406030204" pitchFamily="18" charset="0"/>
                          <a:cs typeface="+mn-lt"/>
                        </a:rPr>
                      </m:ctrlPr>
                    </m:sSubPr>
                    <m:e>
                      <m:r>
                        <a:rPr lang="en-US" sz="2000" b="1" i="1" kern="1200" smtClean="0">
                          <a:latin typeface="Cambria Math" panose="02040503050406030204" pitchFamily="18" charset="0"/>
                          <a:ea typeface="Cambria Math" panose="02040503050406030204" pitchFamily="18" charset="0"/>
                          <a:cs typeface="+mn-lt"/>
                        </a:rPr>
                        <m:t>𝒉</m:t>
                      </m:r>
                    </m:e>
                    <m:sub>
                      <m:r>
                        <a:rPr lang="en-US" sz="2000" b="1" i="1" kern="1200" smtClean="0">
                          <a:latin typeface="Cambria Math" panose="02040503050406030204" pitchFamily="18" charset="0"/>
                          <a:ea typeface="Cambria Math" panose="02040503050406030204" pitchFamily="18" charset="0"/>
                          <a:cs typeface="+mn-lt"/>
                        </a:rPr>
                        <m:t>𝒕</m:t>
                      </m:r>
                    </m:sub>
                  </m:sSub>
                  <m:r>
                    <a:rPr lang="en-US" sz="2000" b="1" i="1" kern="1200" smtClean="0">
                      <a:latin typeface="Cambria Math" panose="02040503050406030204" pitchFamily="18" charset="0"/>
                      <a:ea typeface="Cambria Math" panose="02040503050406030204" pitchFamily="18" charset="0"/>
                      <a:cs typeface="+mn-lt"/>
                    </a:rPr>
                    <m:t>+ </m:t>
                  </m:r>
                  <m:sSub>
                    <m:sSubPr>
                      <m:ctrlPr>
                        <a:rPr lang="en-US" sz="2000" b="1" i="1" kern="1200" smtClean="0">
                          <a:latin typeface="Cambria Math" panose="02040503050406030204" pitchFamily="18" charset="0"/>
                          <a:ea typeface="Cambria Math" panose="02040503050406030204" pitchFamily="18" charset="0"/>
                          <a:cs typeface="+mn-lt"/>
                        </a:rPr>
                      </m:ctrlPr>
                    </m:sSubPr>
                    <m:e>
                      <m:r>
                        <a:rPr lang="en-US" sz="2000" b="1" i="1" kern="1200" smtClean="0">
                          <a:latin typeface="Cambria Math" panose="02040503050406030204" pitchFamily="18" charset="0"/>
                          <a:ea typeface="Cambria Math" panose="02040503050406030204" pitchFamily="18" charset="0"/>
                          <a:cs typeface="+mn-lt"/>
                        </a:rPr>
                        <m:t>𝑳</m:t>
                      </m:r>
                    </m:e>
                    <m:sub>
                      <m:r>
                        <a:rPr lang="en-US" sz="2000" b="1" i="1" kern="1200" smtClean="0">
                          <a:latin typeface="Cambria Math" panose="02040503050406030204" pitchFamily="18" charset="0"/>
                          <a:ea typeface="Cambria Math" panose="02040503050406030204" pitchFamily="18" charset="0"/>
                          <a:cs typeface="+mn-lt"/>
                        </a:rPr>
                        <m:t>𝒛</m:t>
                      </m:r>
                    </m:sub>
                  </m:sSub>
                  <m:acc>
                    <m:accPr>
                      <m:chr m:val="̂"/>
                      <m:ctrlPr>
                        <a:rPr lang="en-US" sz="2000" b="1" i="1" kern="1200" smtClean="0">
                          <a:latin typeface="Cambria Math" panose="02040503050406030204" pitchFamily="18" charset="0"/>
                        </a:rPr>
                      </m:ctrlPr>
                    </m:accPr>
                    <m:e>
                      <m:sSub>
                        <m:sSubPr>
                          <m:ctrlPr>
                            <a:rPr lang="en-US" sz="2000" b="1" i="1" kern="1200" smtClean="0">
                              <a:latin typeface="Cambria Math" panose="02040503050406030204" pitchFamily="18" charset="0"/>
                            </a:rPr>
                          </m:ctrlPr>
                        </m:sSubPr>
                        <m:e>
                          <m:r>
                            <a:rPr lang="en-US" sz="2000" b="1" i="1" kern="1200" smtClean="0">
                              <a:latin typeface="Cambria Math" panose="02040503050406030204" pitchFamily="18" charset="0"/>
                            </a:rPr>
                            <m:t>𝒛</m:t>
                          </m:r>
                        </m:e>
                        <m:sub>
                          <m:r>
                            <a:rPr lang="en-US" sz="2000" b="1" i="1" kern="1200" smtClean="0">
                              <a:latin typeface="Cambria Math" panose="02040503050406030204" pitchFamily="18" charset="0"/>
                            </a:rPr>
                            <m:t>𝒕</m:t>
                          </m:r>
                        </m:sub>
                      </m:sSub>
                    </m:e>
                  </m:acc>
                  <m:r>
                    <a:rPr lang="en-US" sz="2000" b="1" i="1" kern="1200" smtClean="0">
                      <a:latin typeface="Cambria Math" panose="02040503050406030204" pitchFamily="18" charset="0"/>
                      <a:ea typeface="Cambria Math" panose="02040503050406030204" pitchFamily="18" charset="0"/>
                      <a:cs typeface="+mn-lt"/>
                    </a:rPr>
                    <m:t>))</m:t>
                  </m:r>
                </m:sup>
              </m:sSup>
            </m:oMath>
          </a14:m>
          <a:r>
            <a:rPr lang="en-US" sz="2000" b="1" kern="1200" dirty="0"/>
            <a:t> </a:t>
          </a:r>
        </a:p>
        <a:p>
          <a:pPr marL="228600" lvl="2" indent="-114300" algn="l" defTabSz="666750">
            <a:lnSpc>
              <a:spcPct val="90000"/>
            </a:lnSpc>
            <a:spcBef>
              <a:spcPct val="0"/>
            </a:spcBef>
            <a:spcAft>
              <a:spcPct val="15000"/>
            </a:spcAft>
            <a:buChar char="•"/>
          </a:pPr>
          <a:r>
            <a:rPr lang="en-US" sz="1500" kern="1200" dirty="0">
              <a:ea typeface="+mn-lt"/>
              <a:cs typeface="+mn-lt"/>
            </a:rPr>
            <a:t>Probability of the output word</a:t>
          </a:r>
          <a:endParaRPr lang="en-US" sz="1500" kern="1200" dirty="0"/>
        </a:p>
        <a:p>
          <a:pPr marL="228600" lvl="2" indent="-114300" algn="l" defTabSz="666750">
            <a:lnSpc>
              <a:spcPct val="90000"/>
            </a:lnSpc>
            <a:spcBef>
              <a:spcPct val="0"/>
            </a:spcBef>
            <a:spcAft>
              <a:spcPct val="15000"/>
            </a:spcAft>
            <a:buChar char="•"/>
          </a:pPr>
          <a:r>
            <a:rPr lang="en-US" sz="1500" kern="1200" dirty="0"/>
            <a:t>Where: </a:t>
          </a:r>
          <a14:m xmlns:a14="http://schemas.microsoft.com/office/drawing/2010/main">
            <m:oMath xmlns:m="http://schemas.openxmlformats.org/officeDocument/2006/math">
              <m:sSub>
                <m:sSubPr>
                  <m:ctrlPr>
                    <a:rPr lang="en-US" sz="1500" i="1" kern="1200" smtClean="0">
                      <a:latin typeface="Cambria Math" panose="02040503050406030204" pitchFamily="18" charset="0"/>
                    </a:rPr>
                  </m:ctrlPr>
                </m:sSubPr>
                <m:e>
                  <m:r>
                    <a:rPr lang="en-US" sz="1500" b="0" i="1" kern="1200" smtClean="0">
                      <a:latin typeface="Cambria Math" panose="02040503050406030204" pitchFamily="18" charset="0"/>
                    </a:rPr>
                    <m:t>𝐿</m:t>
                  </m:r>
                </m:e>
                <m:sub>
                  <m:r>
                    <a:rPr lang="en-US" sz="1500" b="0" i="1" kern="1200" smtClean="0">
                      <a:latin typeface="Cambria Math" panose="02040503050406030204" pitchFamily="18" charset="0"/>
                    </a:rPr>
                    <m:t>0</m:t>
                  </m:r>
                </m:sub>
              </m:sSub>
              <m:r>
                <a:rPr lang="en-US" sz="1500" b="0" i="1" kern="1200" smtClean="0">
                  <a:latin typeface="Cambria Math" panose="02040503050406030204" pitchFamily="18" charset="0"/>
                  <a:ea typeface="Cambria Math" panose="02040503050406030204" pitchFamily="18" charset="0"/>
                </a:rPr>
                <m:t>∈</m:t>
              </m:r>
              <m:sSup>
                <m:sSupPr>
                  <m:ctrlPr>
                    <a:rPr lang="en-US" sz="1500" b="0" i="1" kern="1200" smtClean="0">
                      <a:latin typeface="Cambria Math" panose="02040503050406030204" pitchFamily="18" charset="0"/>
                      <a:ea typeface="Cambria Math" panose="02040503050406030204" pitchFamily="18" charset="0"/>
                    </a:rPr>
                  </m:ctrlPr>
                </m:sSupPr>
                <m:e>
                  <m:r>
                    <a:rPr lang="en-US" sz="1500" b="0" i="1" kern="1200" smtClean="0">
                      <a:latin typeface="Cambria Math" panose="02040503050406030204" pitchFamily="18" charset="0"/>
                      <a:ea typeface="Cambria Math" panose="02040503050406030204" pitchFamily="18" charset="0"/>
                    </a:rPr>
                    <m:t>ℝ</m:t>
                  </m:r>
                </m:e>
                <m:sup>
                  <m:r>
                    <a:rPr lang="en-US" sz="1500" b="0" i="1" kern="1200" smtClean="0">
                      <a:latin typeface="Cambria Math" panose="02040503050406030204" pitchFamily="18" charset="0"/>
                      <a:ea typeface="Cambria Math" panose="02040503050406030204" pitchFamily="18" charset="0"/>
                    </a:rPr>
                    <m:t>𝐾</m:t>
                  </m:r>
                  <m:r>
                    <a:rPr lang="en-US" sz="1500" b="0" i="1" kern="1200" smtClean="0">
                      <a:latin typeface="Cambria Math" panose="02040503050406030204" pitchFamily="18" charset="0"/>
                      <a:ea typeface="Cambria Math" panose="02040503050406030204" pitchFamily="18" charset="0"/>
                    </a:rPr>
                    <m:t> × </m:t>
                  </m:r>
                  <m:r>
                    <a:rPr lang="en-US" sz="1500" b="0" i="1" kern="1200" smtClean="0">
                      <a:latin typeface="Cambria Math" panose="02040503050406030204" pitchFamily="18" charset="0"/>
                      <a:ea typeface="Cambria Math" panose="02040503050406030204" pitchFamily="18" charset="0"/>
                    </a:rPr>
                    <m:t>𝑚</m:t>
                  </m:r>
                </m:sup>
              </m:sSup>
              <m:r>
                <a:rPr lang="en-US" sz="1500" b="0" i="1" kern="1200" smtClean="0">
                  <a:latin typeface="Cambria Math" panose="02040503050406030204" pitchFamily="18" charset="0"/>
                  <a:ea typeface="Cambria Math" panose="02040503050406030204" pitchFamily="18" charset="0"/>
                </a:rPr>
                <m:t>, </m:t>
              </m:r>
              <m:sSub>
                <m:sSubPr>
                  <m:ctrlPr>
                    <a:rPr lang="en-US" sz="1500" i="1" kern="1200" smtClean="0">
                      <a:latin typeface="Cambria Math" panose="02040503050406030204" pitchFamily="18" charset="0"/>
                    </a:rPr>
                  </m:ctrlPr>
                </m:sSubPr>
                <m:e>
                  <m:r>
                    <a:rPr lang="en-US" sz="1500" b="0" i="1" kern="1200" smtClean="0">
                      <a:latin typeface="Cambria Math" panose="02040503050406030204" pitchFamily="18" charset="0"/>
                    </a:rPr>
                    <m:t>𝐿</m:t>
                  </m:r>
                </m:e>
                <m:sub>
                  <m:r>
                    <a:rPr lang="en-US" sz="1500" b="0" i="1" kern="1200" smtClean="0">
                      <a:latin typeface="Cambria Math" panose="02040503050406030204" pitchFamily="18" charset="0"/>
                    </a:rPr>
                    <m:t>h</m:t>
                  </m:r>
                </m:sub>
              </m:sSub>
              <m:r>
                <a:rPr lang="en-US" sz="1500" b="0" i="1" kern="1200" smtClean="0">
                  <a:latin typeface="Cambria Math" panose="02040503050406030204" pitchFamily="18" charset="0"/>
                  <a:ea typeface="Cambria Math" panose="02040503050406030204" pitchFamily="18" charset="0"/>
                </a:rPr>
                <m:t>∈</m:t>
              </m:r>
              <m:sSup>
                <m:sSupPr>
                  <m:ctrlPr>
                    <a:rPr lang="en-US" sz="1500" b="0" i="1" kern="1200" smtClean="0">
                      <a:latin typeface="Cambria Math" panose="02040503050406030204" pitchFamily="18" charset="0"/>
                      <a:ea typeface="Cambria Math" panose="02040503050406030204" pitchFamily="18" charset="0"/>
                    </a:rPr>
                  </m:ctrlPr>
                </m:sSupPr>
                <m:e>
                  <m:r>
                    <a:rPr lang="en-US" sz="1500" b="0" i="1" kern="1200" smtClean="0">
                      <a:latin typeface="Cambria Math" panose="02040503050406030204" pitchFamily="18" charset="0"/>
                      <a:ea typeface="Cambria Math" panose="02040503050406030204" pitchFamily="18" charset="0"/>
                    </a:rPr>
                    <m:t>ℝ</m:t>
                  </m:r>
                </m:e>
                <m:sup>
                  <m:r>
                    <a:rPr lang="en-US" sz="1500" b="0" i="1" kern="1200" smtClean="0">
                      <a:latin typeface="Cambria Math" panose="02040503050406030204" pitchFamily="18" charset="0"/>
                      <a:ea typeface="Cambria Math" panose="02040503050406030204" pitchFamily="18" charset="0"/>
                    </a:rPr>
                    <m:t>𝑚</m:t>
                  </m:r>
                  <m:r>
                    <a:rPr lang="en-US" sz="1500" b="0" i="1" kern="1200" smtClean="0">
                      <a:latin typeface="Cambria Math" panose="02040503050406030204" pitchFamily="18" charset="0"/>
                      <a:ea typeface="Cambria Math" panose="02040503050406030204" pitchFamily="18" charset="0"/>
                    </a:rPr>
                    <m:t> × </m:t>
                  </m:r>
                  <m:r>
                    <a:rPr lang="en-US" sz="1500" b="0" i="1" kern="1200" smtClean="0">
                      <a:latin typeface="Cambria Math" panose="02040503050406030204" pitchFamily="18" charset="0"/>
                      <a:ea typeface="Cambria Math" panose="02040503050406030204" pitchFamily="18" charset="0"/>
                    </a:rPr>
                    <m:t>𝑛</m:t>
                  </m:r>
                </m:sup>
              </m:sSup>
              <m:r>
                <a:rPr lang="en-US" sz="1500" b="0" i="1" kern="1200" smtClean="0">
                  <a:latin typeface="Cambria Math" panose="02040503050406030204" pitchFamily="18" charset="0"/>
                  <a:ea typeface="Cambria Math" panose="02040503050406030204" pitchFamily="18" charset="0"/>
                </a:rPr>
                <m:t>, </m:t>
              </m:r>
              <m:sSub>
                <m:sSubPr>
                  <m:ctrlPr>
                    <a:rPr lang="en-US" sz="1500" i="1" kern="1200" smtClean="0">
                      <a:latin typeface="Cambria Math" panose="02040503050406030204" pitchFamily="18" charset="0"/>
                    </a:rPr>
                  </m:ctrlPr>
                </m:sSubPr>
                <m:e>
                  <m:r>
                    <a:rPr lang="en-US" sz="1500" b="0" i="1" kern="1200" smtClean="0">
                      <a:latin typeface="Cambria Math" panose="02040503050406030204" pitchFamily="18" charset="0"/>
                    </a:rPr>
                    <m:t>𝐿</m:t>
                  </m:r>
                </m:e>
                <m:sub>
                  <m:r>
                    <a:rPr lang="en-US" sz="1500" b="0" i="1" kern="1200" smtClean="0">
                      <a:latin typeface="Cambria Math" panose="02040503050406030204" pitchFamily="18" charset="0"/>
                    </a:rPr>
                    <m:t>𝑧</m:t>
                  </m:r>
                </m:sub>
              </m:sSub>
              <m:r>
                <a:rPr lang="en-US" sz="1500" b="0" i="1" kern="1200" smtClean="0">
                  <a:latin typeface="Cambria Math" panose="02040503050406030204" pitchFamily="18" charset="0"/>
                  <a:ea typeface="Cambria Math" panose="02040503050406030204" pitchFamily="18" charset="0"/>
                </a:rPr>
                <m:t>∈</m:t>
              </m:r>
              <m:sSup>
                <m:sSupPr>
                  <m:ctrlPr>
                    <a:rPr lang="en-US" sz="1500" b="0" i="1" kern="1200" smtClean="0">
                      <a:latin typeface="Cambria Math" panose="02040503050406030204" pitchFamily="18" charset="0"/>
                      <a:ea typeface="Cambria Math" panose="02040503050406030204" pitchFamily="18" charset="0"/>
                    </a:rPr>
                  </m:ctrlPr>
                </m:sSupPr>
                <m:e>
                  <m:r>
                    <a:rPr lang="en-US" sz="1500" b="0" i="1" kern="1200" smtClean="0">
                      <a:latin typeface="Cambria Math" panose="02040503050406030204" pitchFamily="18" charset="0"/>
                      <a:ea typeface="Cambria Math" panose="02040503050406030204" pitchFamily="18" charset="0"/>
                    </a:rPr>
                    <m:t>ℝ</m:t>
                  </m:r>
                </m:e>
                <m:sup>
                  <m:r>
                    <a:rPr lang="en-US" sz="1500" b="0" i="1" kern="1200" smtClean="0">
                      <a:latin typeface="Cambria Math" panose="02040503050406030204" pitchFamily="18" charset="0"/>
                      <a:ea typeface="Cambria Math" panose="02040503050406030204" pitchFamily="18" charset="0"/>
                    </a:rPr>
                    <m:t>𝑚</m:t>
                  </m:r>
                  <m:r>
                    <a:rPr lang="en-US" sz="1500" b="0" i="1" kern="1200" smtClean="0">
                      <a:latin typeface="Cambria Math" panose="02040503050406030204" pitchFamily="18" charset="0"/>
                      <a:ea typeface="Cambria Math" panose="02040503050406030204" pitchFamily="18" charset="0"/>
                    </a:rPr>
                    <m:t> × </m:t>
                  </m:r>
                  <m:r>
                    <a:rPr lang="en-US" sz="1500" b="0" i="1" kern="1200" smtClean="0">
                      <a:latin typeface="Cambria Math" panose="02040503050406030204" pitchFamily="18" charset="0"/>
                      <a:ea typeface="Cambria Math" panose="02040503050406030204" pitchFamily="18" charset="0"/>
                    </a:rPr>
                    <m:t>𝐷</m:t>
                  </m:r>
                </m:sup>
              </m:sSup>
              <m:r>
                <a:rPr lang="en-US" sz="1500" b="0" i="1" kern="1200" smtClean="0">
                  <a:latin typeface="Cambria Math" panose="02040503050406030204" pitchFamily="18" charset="0"/>
                  <a:ea typeface="Cambria Math" panose="02040503050406030204" pitchFamily="18" charset="0"/>
                </a:rPr>
                <m:t>,</m:t>
              </m:r>
            </m:oMath>
          </a14:m>
          <a:r>
            <a:rPr lang="en-US" sz="1500" kern="1200" dirty="0"/>
            <a:t> and </a:t>
          </a:r>
          <a14:m xmlns:a14="http://schemas.microsoft.com/office/drawing/2010/main">
            <m:oMath xmlns:m="http://schemas.openxmlformats.org/officeDocument/2006/math">
              <m:r>
                <a:rPr lang="en-US" sz="1500" b="0" i="1" kern="1200" smtClean="0">
                  <a:latin typeface="Cambria Math" panose="02040503050406030204" pitchFamily="18" charset="0"/>
                </a:rPr>
                <m:t>𝐸</m:t>
              </m:r>
            </m:oMath>
          </a14:m>
          <a:r>
            <a:rPr lang="en-US" sz="1500" kern="1200" dirty="0"/>
            <a:t> are learned parameters</a:t>
          </a:r>
        </a:p>
      </dsp:txBody>
      <dsp:txXfrm rot="-5400000">
        <a:off x="3785616" y="3141918"/>
        <a:ext cx="6675221" cy="1012303"/>
      </dsp:txXfrm>
    </dsp:sp>
    <dsp:sp modelId="{88887636-A0C2-8943-9423-4503FFB53086}">
      <dsp:nvSpPr>
        <dsp:cNvPr id="0" name=""/>
        <dsp:cNvSpPr/>
      </dsp:nvSpPr>
      <dsp:spPr>
        <a:xfrm>
          <a:off x="0" y="2946926"/>
          <a:ext cx="3785616" cy="1402286"/>
        </a:xfrm>
        <a:prstGeom prst="round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US" sz="3900" kern="1200" dirty="0">
              <a:ea typeface="+mn-lt"/>
              <a:cs typeface="+mn-lt"/>
            </a:rPr>
            <a:t>Deep output layer</a:t>
          </a:r>
          <a:endParaRPr lang="en-US" sz="3900" kern="1200" dirty="0"/>
        </a:p>
      </dsp:txBody>
      <dsp:txXfrm>
        <a:off x="68454" y="3015380"/>
        <a:ext cx="3648708" cy="126537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0B16CE-F109-E441-A876-90A217E53C17}">
      <dsp:nvSpPr>
        <dsp:cNvPr id="0" name=""/>
        <dsp:cNvSpPr/>
      </dsp:nvSpPr>
      <dsp:spPr>
        <a:xfrm rot="5400000">
          <a:off x="267" y="318571"/>
          <a:ext cx="3474871" cy="3475405"/>
        </a:xfrm>
        <a:prstGeom prst="blockArc">
          <a:avLst>
            <a:gd name="adj1" fmla="val 13500000"/>
            <a:gd name="adj2" fmla="val 18900000"/>
            <a:gd name="adj3" fmla="val 496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CF1143-13A4-594D-A8D7-944F8B4D69FA}">
      <dsp:nvSpPr>
        <dsp:cNvPr id="0" name=""/>
        <dsp:cNvSpPr/>
      </dsp:nvSpPr>
      <dsp:spPr>
        <a:xfrm rot="16200000">
          <a:off x="3576622" y="318571"/>
          <a:ext cx="3474871" cy="3475405"/>
        </a:xfrm>
        <a:prstGeom prst="blockArc">
          <a:avLst>
            <a:gd name="adj1" fmla="val 13500000"/>
            <a:gd name="adj2" fmla="val 18900000"/>
            <a:gd name="adj3" fmla="val 4960"/>
          </a:avLst>
        </a:prstGeom>
        <a:solidFill>
          <a:schemeClr val="accent3">
            <a:hueOff val="903533"/>
            <a:satOff val="33333"/>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730AC9-8A7F-6848-8FBF-0C77E12EF6AE}">
      <dsp:nvSpPr>
        <dsp:cNvPr id="0" name=""/>
        <dsp:cNvSpPr/>
      </dsp:nvSpPr>
      <dsp:spPr>
        <a:xfrm>
          <a:off x="3987515" y="3337301"/>
          <a:ext cx="2638364" cy="695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Decoder</a:t>
          </a:r>
        </a:p>
      </dsp:txBody>
      <dsp:txXfrm>
        <a:off x="3987515" y="3337301"/>
        <a:ext cx="2638364" cy="695197"/>
      </dsp:txXfrm>
    </dsp:sp>
    <dsp:sp modelId="{3A9D8AF9-077B-2842-96F9-E0DAF99CC639}">
      <dsp:nvSpPr>
        <dsp:cNvPr id="0" name=""/>
        <dsp:cNvSpPr/>
      </dsp:nvSpPr>
      <dsp:spPr>
        <a:xfrm rot="5400000">
          <a:off x="3465157" y="318571"/>
          <a:ext cx="3474871" cy="3475405"/>
        </a:xfrm>
        <a:prstGeom prst="blockArc">
          <a:avLst>
            <a:gd name="adj1" fmla="val 13500000"/>
            <a:gd name="adj2" fmla="val 18900000"/>
            <a:gd name="adj3" fmla="val 4960"/>
          </a:avLst>
        </a:prstGeom>
        <a:solidFill>
          <a:schemeClr val="accent3">
            <a:hueOff val="1807066"/>
            <a:satOff val="66667"/>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76EA72-210B-2640-90B4-6428C89FC8F4}">
      <dsp:nvSpPr>
        <dsp:cNvPr id="0" name=""/>
        <dsp:cNvSpPr/>
      </dsp:nvSpPr>
      <dsp:spPr>
        <a:xfrm rot="16200000">
          <a:off x="7040461" y="318571"/>
          <a:ext cx="3474871" cy="3475405"/>
        </a:xfrm>
        <a:prstGeom prst="blockArc">
          <a:avLst>
            <a:gd name="adj1" fmla="val 13500000"/>
            <a:gd name="adj2" fmla="val 18900000"/>
            <a:gd name="adj3" fmla="val 4960"/>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196A16-E57D-BE4A-8B79-D1B179F55D21}">
      <dsp:nvSpPr>
        <dsp:cNvPr id="0" name=""/>
        <dsp:cNvSpPr/>
      </dsp:nvSpPr>
      <dsp:spPr>
        <a:xfrm>
          <a:off x="7197928" y="3337301"/>
          <a:ext cx="2638364" cy="695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Prediction</a:t>
          </a:r>
        </a:p>
      </dsp:txBody>
      <dsp:txXfrm>
        <a:off x="7197928" y="3337301"/>
        <a:ext cx="2638364" cy="695197"/>
      </dsp:txXfrm>
    </dsp:sp>
    <dsp:sp modelId="{3E6064D6-7728-FA49-BE58-2E94949E3127}">
      <dsp:nvSpPr>
        <dsp:cNvPr id="0" name=""/>
        <dsp:cNvSpPr/>
      </dsp:nvSpPr>
      <dsp:spPr>
        <a:xfrm>
          <a:off x="3902738" y="1315927"/>
          <a:ext cx="1592103" cy="1592103"/>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a:t>Attention</a:t>
          </a:r>
        </a:p>
      </dsp:txBody>
      <dsp:txXfrm>
        <a:off x="4125059" y="1503671"/>
        <a:ext cx="917969" cy="1216617"/>
      </dsp:txXfrm>
    </dsp:sp>
    <dsp:sp modelId="{4457653C-A158-5840-9944-E19FC9D67DB7}">
      <dsp:nvSpPr>
        <dsp:cNvPr id="0" name=""/>
        <dsp:cNvSpPr/>
      </dsp:nvSpPr>
      <dsp:spPr>
        <a:xfrm>
          <a:off x="5050201" y="1315927"/>
          <a:ext cx="1592103" cy="1592103"/>
        </a:xfrm>
        <a:prstGeom prst="ellipse">
          <a:avLst/>
        </a:prstGeom>
        <a:solidFill>
          <a:schemeClr val="accent3">
            <a:alpha val="50000"/>
            <a:hueOff val="451767"/>
            <a:satOff val="16667"/>
            <a:lumOff val="-2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a:t>LSTM</a:t>
          </a:r>
        </a:p>
      </dsp:txBody>
      <dsp:txXfrm>
        <a:off x="5502014" y="1503671"/>
        <a:ext cx="917969" cy="1216617"/>
      </dsp:txXfrm>
    </dsp:sp>
    <dsp:sp modelId="{8913D413-82EC-D842-9284-06798F09DE8B}">
      <dsp:nvSpPr>
        <dsp:cNvPr id="0" name=""/>
        <dsp:cNvSpPr/>
      </dsp:nvSpPr>
      <dsp:spPr>
        <a:xfrm>
          <a:off x="1164971" y="749252"/>
          <a:ext cx="1163896" cy="1163756"/>
        </a:xfrm>
        <a:prstGeom prst="ellipse">
          <a:avLst/>
        </a:prstGeom>
        <a:solidFill>
          <a:schemeClr val="accent3">
            <a:alpha val="50000"/>
            <a:hueOff val="903533"/>
            <a:satOff val="33333"/>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Conv2D: 5 Layers</a:t>
          </a:r>
        </a:p>
      </dsp:txBody>
      <dsp:txXfrm>
        <a:off x="1335420" y="919680"/>
        <a:ext cx="822998" cy="822900"/>
      </dsp:txXfrm>
    </dsp:sp>
    <dsp:sp modelId="{C3C0262C-762E-2149-9AD9-9C6A8EA033AB}">
      <dsp:nvSpPr>
        <dsp:cNvPr id="0" name=""/>
        <dsp:cNvSpPr/>
      </dsp:nvSpPr>
      <dsp:spPr>
        <a:xfrm>
          <a:off x="735791" y="1722190"/>
          <a:ext cx="571471" cy="571420"/>
        </a:xfrm>
        <a:prstGeom prst="ellipse">
          <a:avLst/>
        </a:prstGeom>
        <a:solidFill>
          <a:schemeClr val="accent3">
            <a:alpha val="50000"/>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BB5FAEF9-ADA9-D543-AB89-E45CF0910D47}">
      <dsp:nvSpPr>
        <dsp:cNvPr id="0" name=""/>
        <dsp:cNvSpPr/>
      </dsp:nvSpPr>
      <dsp:spPr>
        <a:xfrm>
          <a:off x="2424189" y="978285"/>
          <a:ext cx="332476" cy="332575"/>
        </a:xfrm>
        <a:prstGeom prst="ellipse">
          <a:avLst/>
        </a:prstGeom>
        <a:solidFill>
          <a:schemeClr val="accent3">
            <a:alpha val="50000"/>
            <a:hueOff val="1807066"/>
            <a:satOff val="66667"/>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3E13EF08-E602-BF46-84B5-7148A63E13DB}">
      <dsp:nvSpPr>
        <dsp:cNvPr id="0" name=""/>
        <dsp:cNvSpPr/>
      </dsp:nvSpPr>
      <dsp:spPr>
        <a:xfrm>
          <a:off x="1874360" y="1763762"/>
          <a:ext cx="1163896" cy="1163756"/>
        </a:xfrm>
        <a:prstGeom prst="ellipse">
          <a:avLst/>
        </a:prstGeom>
        <a:solidFill>
          <a:schemeClr val="accent3">
            <a:alpha val="50000"/>
            <a:hueOff val="2258833"/>
            <a:satOff val="83333"/>
            <a:lumOff val="-122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err="1"/>
            <a:t>MaxPooling</a:t>
          </a:r>
          <a:r>
            <a:rPr lang="en-US" sz="1100" kern="1200"/>
            <a:t>: 4 Layers</a:t>
          </a:r>
        </a:p>
      </dsp:txBody>
      <dsp:txXfrm>
        <a:off x="2044809" y="1934190"/>
        <a:ext cx="822998" cy="822900"/>
      </dsp:txXfrm>
    </dsp:sp>
    <dsp:sp modelId="{72DB7583-1B3A-FF4A-89E6-6AB0A3EBEEF2}">
      <dsp:nvSpPr>
        <dsp:cNvPr id="0" name=""/>
        <dsp:cNvSpPr/>
      </dsp:nvSpPr>
      <dsp:spPr>
        <a:xfrm>
          <a:off x="1996161" y="2998784"/>
          <a:ext cx="332476" cy="332575"/>
        </a:xfrm>
        <a:prstGeom prst="ellipse">
          <a:avLst/>
        </a:prstGeom>
        <a:solidFill>
          <a:schemeClr val="accent3">
            <a:alpha val="50000"/>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FF4F0608-C21E-5F4E-9EF5-0138EE77BBE9}">
      <dsp:nvSpPr>
        <dsp:cNvPr id="0" name=""/>
        <dsp:cNvSpPr/>
      </dsp:nvSpPr>
      <dsp:spPr>
        <a:xfrm>
          <a:off x="7497622" y="1037060"/>
          <a:ext cx="2029510" cy="2029143"/>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Caption</a:t>
          </a:r>
        </a:p>
      </dsp:txBody>
      <dsp:txXfrm>
        <a:off x="7794837" y="1334221"/>
        <a:ext cx="1435080" cy="1434821"/>
      </dsp:txXfrm>
    </dsp:sp>
    <dsp:sp modelId="{2261A8D7-520F-E545-860D-D5A34A7B1613}">
      <dsp:nvSpPr>
        <dsp:cNvPr id="0" name=""/>
        <dsp:cNvSpPr/>
      </dsp:nvSpPr>
      <dsp:spPr>
        <a:xfrm>
          <a:off x="653018" y="3337301"/>
          <a:ext cx="2638364" cy="695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Encoder - Oxford VGG</a:t>
          </a:r>
        </a:p>
      </dsp:txBody>
      <dsp:txXfrm>
        <a:off x="653018" y="3337301"/>
        <a:ext cx="2638364" cy="69519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30D68B-668F-BD48-B541-E74006F75969}">
      <dsp:nvSpPr>
        <dsp:cNvPr id="0" name=""/>
        <dsp:cNvSpPr/>
      </dsp:nvSpPr>
      <dsp:spPr>
        <a:xfrm>
          <a:off x="5164" y="0"/>
          <a:ext cx="4967773" cy="2322353"/>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b="1" kern="1200">
              <a:latin typeface="Calibri Light" panose="020F0302020204030204"/>
            </a:rPr>
            <a:t>Soft Attention</a:t>
          </a:r>
          <a:endParaRPr lang="en-US" sz="3200" b="1" kern="1200"/>
        </a:p>
      </dsp:txBody>
      <dsp:txXfrm>
        <a:off x="5164" y="0"/>
        <a:ext cx="4967773" cy="696705"/>
      </dsp:txXfrm>
    </dsp:sp>
    <dsp:sp modelId="{70C34C10-3B15-314D-A9D5-25A0F86A57D7}">
      <dsp:nvSpPr>
        <dsp:cNvPr id="0" name=""/>
        <dsp:cNvSpPr/>
      </dsp:nvSpPr>
      <dsp:spPr>
        <a:xfrm>
          <a:off x="501941" y="697386"/>
          <a:ext cx="3974218" cy="70022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l" defTabSz="889000" rtl="0">
            <a:lnSpc>
              <a:spcPct val="90000"/>
            </a:lnSpc>
            <a:spcBef>
              <a:spcPct val="0"/>
            </a:spcBef>
            <a:spcAft>
              <a:spcPct val="35000"/>
            </a:spcAft>
            <a:buNone/>
          </a:pPr>
          <a14:m xmlns:a14="http://schemas.microsoft.com/office/drawing/2010/main">
            <m:oMath xmlns:m="http://schemas.openxmlformats.org/officeDocument/2006/math">
              <m:r>
                <a:rPr lang="en-US" sz="2000" b="1" i="1" kern="1200" smtClean="0">
                  <a:latin typeface="Cambria Math" panose="02040503050406030204" pitchFamily="18" charset="0"/>
                  <a:ea typeface="Cambria Math" panose="02040503050406030204" pitchFamily="18" charset="0"/>
                </a:rPr>
                <m:t>𝝓</m:t>
              </m:r>
            </m:oMath>
          </a14:m>
          <a:r>
            <a:rPr lang="en-US" sz="2000" kern="1200"/>
            <a:t> returns the expectation of the context vector</a:t>
          </a:r>
        </a:p>
      </dsp:txBody>
      <dsp:txXfrm>
        <a:off x="522450" y="717895"/>
        <a:ext cx="3933200" cy="659203"/>
      </dsp:txXfrm>
    </dsp:sp>
    <dsp:sp modelId="{9A87C456-95B2-6844-96BD-09359778554D}">
      <dsp:nvSpPr>
        <dsp:cNvPr id="0" name=""/>
        <dsp:cNvSpPr/>
      </dsp:nvSpPr>
      <dsp:spPr>
        <a:xfrm>
          <a:off x="501941" y="1505333"/>
          <a:ext cx="3974218" cy="700221"/>
        </a:xfrm>
        <a:prstGeom prst="roundRect">
          <a:avLst>
            <a:gd name="adj" fmla="val 10000"/>
          </a:avLst>
        </a:prstGeom>
        <a:solidFill>
          <a:schemeClr val="accent3">
            <a:hueOff val="903533"/>
            <a:satOff val="33333"/>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l" defTabSz="889000">
            <a:lnSpc>
              <a:spcPct val="90000"/>
            </a:lnSpc>
            <a:spcBef>
              <a:spcPct val="0"/>
            </a:spcBef>
            <a:spcAft>
              <a:spcPct val="35000"/>
            </a:spcAft>
            <a:buNone/>
          </a:pPr>
          <a:r>
            <a:rPr lang="en-US" sz="2000" kern="1200"/>
            <a:t>Differentiable and amenable to standard backpropagation</a:t>
          </a:r>
        </a:p>
      </dsp:txBody>
      <dsp:txXfrm>
        <a:off x="522450" y="1525842"/>
        <a:ext cx="3933200" cy="659203"/>
      </dsp:txXfrm>
    </dsp:sp>
    <dsp:sp modelId="{73A18AC9-DBF2-E64A-AA84-929C9E13E7EA}">
      <dsp:nvSpPr>
        <dsp:cNvPr id="0" name=""/>
        <dsp:cNvSpPr/>
      </dsp:nvSpPr>
      <dsp:spPr>
        <a:xfrm>
          <a:off x="5345520" y="0"/>
          <a:ext cx="4967773" cy="2322353"/>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b="1" kern="1200">
              <a:latin typeface="Calibri Light" panose="020F0302020204030204"/>
            </a:rPr>
            <a:t>Hard Attention</a:t>
          </a:r>
          <a:endParaRPr lang="en-US" sz="3200" b="1" i="0" u="none" strike="noStrike" kern="1200" cap="none" baseline="0" noProof="0">
            <a:latin typeface="Calibri Light"/>
            <a:cs typeface="Calibri Light"/>
          </a:endParaRPr>
        </a:p>
      </dsp:txBody>
      <dsp:txXfrm>
        <a:off x="5345520" y="0"/>
        <a:ext cx="4967773" cy="696705"/>
      </dsp:txXfrm>
    </dsp:sp>
    <dsp:sp modelId="{FF4E5768-A246-3242-A5F7-E4063E24FF80}">
      <dsp:nvSpPr>
        <dsp:cNvPr id="0" name=""/>
        <dsp:cNvSpPr/>
      </dsp:nvSpPr>
      <dsp:spPr>
        <a:xfrm>
          <a:off x="5842297" y="697386"/>
          <a:ext cx="3974218" cy="700221"/>
        </a:xfrm>
        <a:prstGeom prst="roundRect">
          <a:avLst>
            <a:gd name="adj" fmla="val 10000"/>
          </a:avLst>
        </a:prstGeom>
        <a:solidFill>
          <a:schemeClr val="accent3">
            <a:hueOff val="1807066"/>
            <a:satOff val="66667"/>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l" defTabSz="889000" rtl="0">
            <a:lnSpc>
              <a:spcPct val="90000"/>
            </a:lnSpc>
            <a:spcBef>
              <a:spcPct val="0"/>
            </a:spcBef>
            <a:spcAft>
              <a:spcPct val="35000"/>
            </a:spcAft>
            <a:buNone/>
          </a:pPr>
          <a14:m xmlns:a14="http://schemas.microsoft.com/office/drawing/2010/main">
            <m:oMath xmlns:m="http://schemas.openxmlformats.org/officeDocument/2006/math">
              <m:r>
                <a:rPr lang="en-US" sz="2000" b="1" i="1" kern="1200" smtClean="0">
                  <a:latin typeface="Cambria Math" panose="02040503050406030204" pitchFamily="18" charset="0"/>
                  <a:ea typeface="Cambria Math" panose="02040503050406030204" pitchFamily="18" charset="0"/>
                </a:rPr>
                <m:t>𝝓</m:t>
              </m:r>
            </m:oMath>
          </a14:m>
          <a:r>
            <a:rPr lang="en-US" sz="2000" kern="1200"/>
            <a:t> returns </a:t>
          </a:r>
          <a:r>
            <a:rPr lang="en-US" sz="2000" kern="1200" baseline="0"/>
            <a:t>a</a:t>
          </a:r>
          <a:r>
            <a:rPr lang="en-US" sz="2000" kern="1200" baseline="-25000"/>
            <a:t>i</a:t>
          </a:r>
          <a:r>
            <a:rPr lang="en-US" sz="2000" kern="1200"/>
            <a:t> at every time step using </a:t>
          </a:r>
          <a:r>
            <a:rPr lang="en-US" sz="2000" kern="1200" err="1"/>
            <a:t>multinouilli</a:t>
          </a:r>
          <a:r>
            <a:rPr lang="en-US" sz="2000" kern="1200"/>
            <a:t> distribution sampling</a:t>
          </a:r>
        </a:p>
      </dsp:txBody>
      <dsp:txXfrm>
        <a:off x="5862806" y="717895"/>
        <a:ext cx="3933200" cy="659203"/>
      </dsp:txXfrm>
    </dsp:sp>
    <dsp:sp modelId="{AAD0BCB5-A07D-354E-AAF1-ED47165E2EBA}">
      <dsp:nvSpPr>
        <dsp:cNvPr id="0" name=""/>
        <dsp:cNvSpPr/>
      </dsp:nvSpPr>
      <dsp:spPr>
        <a:xfrm>
          <a:off x="5842297" y="1505333"/>
          <a:ext cx="3974218" cy="700221"/>
        </a:xfrm>
        <a:prstGeom prst="roundRect">
          <a:avLst>
            <a:gd name="adj" fmla="val 10000"/>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l" defTabSz="889000">
            <a:lnSpc>
              <a:spcPct val="90000"/>
            </a:lnSpc>
            <a:spcBef>
              <a:spcPct val="0"/>
            </a:spcBef>
            <a:spcAft>
              <a:spcPct val="35000"/>
            </a:spcAft>
            <a:buNone/>
          </a:pPr>
          <a:r>
            <a:rPr lang="en-US" sz="2000" kern="1200"/>
            <a:t>Monte-Carlo based sampling to compute the gradient</a:t>
          </a:r>
        </a:p>
      </dsp:txBody>
      <dsp:txXfrm>
        <a:off x="5862806" y="1525842"/>
        <a:ext cx="3933200" cy="65920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9D8E45-110F-5C4F-82C2-19EE09ACDD5A}">
      <dsp:nvSpPr>
        <dsp:cNvPr id="0" name=""/>
        <dsp:cNvSpPr/>
      </dsp:nvSpPr>
      <dsp:spPr>
        <a:xfrm>
          <a:off x="0" y="357668"/>
          <a:ext cx="5181600" cy="23940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2150" tIns="416560" rIns="402150" bIns="142240" numCol="1" spcCol="1270" anchor="t" anchorCtr="0">
          <a:noAutofit/>
        </a:bodyPr>
        <a:lstStyle/>
        <a:p>
          <a:pPr marL="228600" lvl="1" indent="-228600" algn="l" defTabSz="889000">
            <a:lnSpc>
              <a:spcPct val="90000"/>
            </a:lnSpc>
            <a:spcBef>
              <a:spcPct val="0"/>
            </a:spcBef>
            <a:spcAft>
              <a:spcPct val="15000"/>
            </a:spcAft>
            <a:buChar char="•"/>
          </a:pPr>
          <a14:m xmlns:a14="http://schemas.microsoft.com/office/drawing/2010/main">
            <m:oMath xmlns:m="http://schemas.openxmlformats.org/officeDocument/2006/math">
              <m:func>
                <m:funcPr>
                  <m:ctrlPr>
                    <a:rPr lang="en-US" sz="2000" b="0" i="1" kern="1200" smtClean="0">
                      <a:latin typeface="Cambria Math" panose="02040503050406030204" pitchFamily="18" charset="0"/>
                    </a:rPr>
                  </m:ctrlPr>
                </m:funcPr>
                <m:fName>
                  <m:r>
                    <m:rPr>
                      <m:sty m:val="p"/>
                    </m:rPr>
                    <a:rPr lang="en-US" sz="2000" b="0" i="0" kern="1200" smtClean="0">
                      <a:latin typeface="Cambria Math" panose="02040503050406030204" pitchFamily="18" charset="0"/>
                    </a:rPr>
                    <m:t>log</m:t>
                  </m:r>
                </m:fName>
                <m:e>
                  <m:r>
                    <a:rPr lang="en-US" sz="2000" b="0" i="1" kern="1200" smtClean="0">
                      <a:latin typeface="Cambria Math" panose="02040503050406030204" pitchFamily="18" charset="0"/>
                    </a:rPr>
                    <m:t>𝑝</m:t>
                  </m:r>
                  <m:r>
                    <a:rPr lang="en-US" sz="2000" b="0" i="1" kern="1200" smtClean="0">
                      <a:latin typeface="Cambria Math" panose="02040503050406030204" pitchFamily="18" charset="0"/>
                    </a:rPr>
                    <m:t>(</m:t>
                  </m:r>
                  <m:r>
                    <a:rPr lang="en-US" sz="2000" b="0" i="1" kern="1200" smtClean="0">
                      <a:latin typeface="Cambria Math" panose="02040503050406030204" pitchFamily="18" charset="0"/>
                    </a:rPr>
                    <m:t>𝑦</m:t>
                  </m:r>
                  <m:r>
                    <a:rPr lang="en-US" sz="2000" b="0" i="1" kern="1200" smtClean="0">
                      <a:latin typeface="Cambria Math" panose="02040503050406030204" pitchFamily="18" charset="0"/>
                    </a:rPr>
                    <m:t>|</m:t>
                  </m:r>
                  <m:r>
                    <a:rPr lang="en-US" sz="2000" b="0" i="1" kern="1200" smtClean="0">
                      <a:latin typeface="Cambria Math" panose="02040503050406030204" pitchFamily="18" charset="0"/>
                    </a:rPr>
                    <m:t>𝑎</m:t>
                  </m:r>
                  <m:r>
                    <a:rPr lang="en-US" sz="2000" b="0" i="1" kern="1200" smtClean="0">
                      <a:latin typeface="Cambria Math" panose="02040503050406030204" pitchFamily="18" charset="0"/>
                    </a:rPr>
                    <m:t>)</m:t>
                  </m:r>
                </m:e>
              </m:func>
            </m:oMath>
          </a14:m>
          <a:endParaRPr lang="en-US" sz="2000" kern="1200" dirty="0">
            <a:ea typeface="+mn-lt"/>
            <a:cs typeface="+mn-lt"/>
          </a:endParaRPr>
        </a:p>
        <a:p>
          <a:pPr marL="457200" lvl="2" indent="-228600" algn="l" defTabSz="889000">
            <a:lnSpc>
              <a:spcPct val="90000"/>
            </a:lnSpc>
            <a:spcBef>
              <a:spcPct val="0"/>
            </a:spcBef>
            <a:spcAft>
              <a:spcPct val="15000"/>
            </a:spcAft>
            <a:buChar char="•"/>
          </a:pPr>
          <a:r>
            <a:rPr lang="en-US" sz="2000" kern="1200" dirty="0">
              <a:ea typeface="+mn-lt"/>
              <a:cs typeface="+mn-lt"/>
            </a:rPr>
            <a:t>Likelihood of observing words </a:t>
          </a:r>
          <a:r>
            <a:rPr lang="en-US" sz="2000" i="1" kern="1200" dirty="0">
              <a:ea typeface="+mn-lt"/>
              <a:cs typeface="+mn-lt"/>
            </a:rPr>
            <a:t>y</a:t>
          </a:r>
          <a:r>
            <a:rPr lang="en-US" sz="2000" kern="1200" dirty="0">
              <a:ea typeface="+mn-lt"/>
              <a:cs typeface="+mn-lt"/>
            </a:rPr>
            <a:t> given image feature</a:t>
          </a:r>
          <a:r>
            <a:rPr lang="en-US" sz="2000" i="1" kern="1200" dirty="0">
              <a:ea typeface="+mn-lt"/>
              <a:cs typeface="+mn-lt"/>
            </a:rPr>
            <a:t> a</a:t>
          </a:r>
          <a:endParaRPr lang="en-US" sz="2000" kern="1200" dirty="0">
            <a:ea typeface="+mn-lt"/>
            <a:cs typeface="+mn-lt"/>
          </a:endParaRPr>
        </a:p>
        <a:p>
          <a:pPr marL="228600" lvl="1" indent="-228600" algn="l" defTabSz="889000">
            <a:lnSpc>
              <a:spcPct val="90000"/>
            </a:lnSpc>
            <a:spcBef>
              <a:spcPct val="0"/>
            </a:spcBef>
            <a:spcAft>
              <a:spcPct val="15000"/>
            </a:spcAft>
            <a:buChar char="•"/>
          </a:pPr>
          <a:r>
            <a:rPr lang="en-US" sz="2000" kern="1200" dirty="0">
              <a:ea typeface="+mn-lt"/>
              <a:cs typeface="+mn-lt"/>
            </a:rPr>
            <a:t>Hard to compute</a:t>
          </a:r>
          <a:endParaRPr lang="en-US" sz="2000" kern="1200" dirty="0">
            <a:cs typeface="Calibri" panose="020F0502020204030204"/>
          </a:endParaRPr>
        </a:p>
        <a:p>
          <a:pPr marL="457200" lvl="2" indent="-228600" algn="l" defTabSz="889000">
            <a:lnSpc>
              <a:spcPct val="90000"/>
            </a:lnSpc>
            <a:spcBef>
              <a:spcPct val="0"/>
            </a:spcBef>
            <a:spcAft>
              <a:spcPct val="15000"/>
            </a:spcAft>
            <a:buChar char="•"/>
          </a:pPr>
          <a:r>
            <a:rPr lang="en-US" sz="2000" kern="1200" dirty="0">
              <a:ea typeface="+mn-lt"/>
              <a:cs typeface="+mn-lt"/>
            </a:rPr>
            <a:t>Optimize the variational lower bound instead</a:t>
          </a:r>
          <a:endParaRPr lang="en-US" sz="2000" kern="1200" dirty="0">
            <a:cs typeface="Calibri" panose="020F0502020204030204"/>
          </a:endParaRPr>
        </a:p>
      </dsp:txBody>
      <dsp:txXfrm>
        <a:off x="0" y="357668"/>
        <a:ext cx="5181600" cy="2394000"/>
      </dsp:txXfrm>
    </dsp:sp>
    <dsp:sp modelId="{85955B02-418A-1D4E-9FA1-88B7365F3161}">
      <dsp:nvSpPr>
        <dsp:cNvPr id="0" name=""/>
        <dsp:cNvSpPr/>
      </dsp:nvSpPr>
      <dsp:spPr>
        <a:xfrm>
          <a:off x="259080" y="62468"/>
          <a:ext cx="3627120" cy="5904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097" tIns="0" rIns="137097" bIns="0" numCol="1" spcCol="1270" anchor="ctr" anchorCtr="0">
          <a:noAutofit/>
        </a:bodyPr>
        <a:lstStyle/>
        <a:p>
          <a:pPr marL="0" lvl="0" indent="0" algn="l" defTabSz="889000">
            <a:lnSpc>
              <a:spcPct val="90000"/>
            </a:lnSpc>
            <a:spcBef>
              <a:spcPct val="0"/>
            </a:spcBef>
            <a:spcAft>
              <a:spcPct val="35000"/>
            </a:spcAft>
            <a:buNone/>
          </a:pPr>
          <a:r>
            <a:rPr lang="en-US" sz="2000" kern="1200">
              <a:ea typeface="+mn-lt"/>
              <a:cs typeface="+mn-lt"/>
            </a:rPr>
            <a:t>Objective function: L</a:t>
          </a:r>
          <a:r>
            <a:rPr lang="en-US" sz="2000" kern="1200" baseline="-25000">
              <a:ea typeface="+mn-lt"/>
              <a:cs typeface="+mn-lt"/>
            </a:rPr>
            <a:t>s</a:t>
          </a:r>
          <a:r>
            <a:rPr lang="en-US" sz="2000" kern="1200">
              <a:ea typeface="+mn-lt"/>
              <a:cs typeface="+mn-lt"/>
            </a:rPr>
            <a:t> </a:t>
          </a:r>
          <a:endParaRPr lang="en-US" sz="2000" kern="1200" dirty="0"/>
        </a:p>
      </dsp:txBody>
      <dsp:txXfrm>
        <a:off x="287901" y="91289"/>
        <a:ext cx="3569478" cy="532758"/>
      </dsp:txXfrm>
    </dsp:sp>
    <dsp:sp modelId="{F8551857-F806-3B43-8FAB-AC15FE2C7896}">
      <dsp:nvSpPr>
        <dsp:cNvPr id="0" name=""/>
        <dsp:cNvSpPr/>
      </dsp:nvSpPr>
      <dsp:spPr>
        <a:xfrm>
          <a:off x="0" y="3154869"/>
          <a:ext cx="5181600" cy="1134000"/>
        </a:xfrm>
        <a:prstGeom prst="rect">
          <a:avLst/>
        </a:prstGeom>
        <a:solidFill>
          <a:schemeClr val="lt1">
            <a:alpha val="90000"/>
            <a:hueOff val="0"/>
            <a:satOff val="0"/>
            <a:lumOff val="0"/>
            <a:alphaOff val="0"/>
          </a:schemeClr>
        </a:solid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2150" tIns="416560" rIns="402150"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cs typeface="Calibri" panose="020F0502020204030204"/>
            </a:rPr>
            <a:t>L</a:t>
          </a:r>
          <a:r>
            <a:rPr lang="en-US" sz="2000" kern="1200" dirty="0">
              <a:ea typeface="+mn-lt"/>
              <a:cs typeface="+mn-lt"/>
            </a:rPr>
            <a:t>ocation where the model focuses on when generating the </a:t>
          </a:r>
          <a:r>
            <a:rPr lang="en-US" sz="2000" kern="1200" dirty="0" err="1">
              <a:ea typeface="+mn-lt"/>
              <a:cs typeface="+mn-lt"/>
            </a:rPr>
            <a:t>t</a:t>
          </a:r>
          <a:r>
            <a:rPr lang="en-US" sz="2000" kern="1200" baseline="30000" dirty="0" err="1">
              <a:ea typeface="+mn-lt"/>
              <a:cs typeface="+mn-lt"/>
            </a:rPr>
            <a:t>th</a:t>
          </a:r>
          <a:r>
            <a:rPr lang="en-US" sz="2000" kern="1200" dirty="0">
              <a:ea typeface="+mn-lt"/>
              <a:cs typeface="+mn-lt"/>
            </a:rPr>
            <a:t> word</a:t>
          </a:r>
          <a:endParaRPr lang="en-US" sz="2000" kern="1200" dirty="0">
            <a:cs typeface="Calibri" panose="020F0502020204030204"/>
          </a:endParaRPr>
        </a:p>
      </dsp:txBody>
      <dsp:txXfrm>
        <a:off x="0" y="3154869"/>
        <a:ext cx="5181600" cy="1134000"/>
      </dsp:txXfrm>
    </dsp:sp>
    <dsp:sp modelId="{CE6F0338-2014-CA4A-A3C1-A9C194E5320B}">
      <dsp:nvSpPr>
        <dsp:cNvPr id="0" name=""/>
        <dsp:cNvSpPr/>
      </dsp:nvSpPr>
      <dsp:spPr>
        <a:xfrm>
          <a:off x="259080" y="2859669"/>
          <a:ext cx="3627120" cy="590400"/>
        </a:xfrm>
        <a:prstGeom prst="round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097" tIns="0" rIns="137097" bIns="0" numCol="1" spcCol="1270" anchor="ctr" anchorCtr="0">
          <a:noAutofit/>
        </a:bodyPr>
        <a:lstStyle/>
        <a:p>
          <a:pPr marL="0" lvl="0" indent="0" algn="l" defTabSz="889000">
            <a:lnSpc>
              <a:spcPct val="90000"/>
            </a:lnSpc>
            <a:spcBef>
              <a:spcPct val="0"/>
            </a:spcBef>
            <a:spcAft>
              <a:spcPct val="35000"/>
            </a:spcAft>
            <a:buNone/>
          </a:pPr>
          <a:r>
            <a:rPr lang="en-US" sz="2000" kern="1200" dirty="0">
              <a:cs typeface="Calibri" panose="020F0502020204030204"/>
            </a:rPr>
            <a:t>Latent Variable: </a:t>
          </a:r>
          <a:r>
            <a:rPr lang="en-US" sz="2000" kern="1200" dirty="0" err="1">
              <a:ea typeface="+mn-lt"/>
              <a:cs typeface="+mn-lt"/>
            </a:rPr>
            <a:t>s</a:t>
          </a:r>
          <a:r>
            <a:rPr lang="en-US" sz="2000" kern="1200" baseline="-25000" dirty="0" err="1">
              <a:ea typeface="+mn-lt"/>
              <a:cs typeface="+mn-lt"/>
            </a:rPr>
            <a:t>t</a:t>
          </a:r>
          <a:endParaRPr lang="en-US" sz="2000" kern="1200" dirty="0">
            <a:cs typeface="Calibri" panose="020F0502020204030204"/>
          </a:endParaRPr>
        </a:p>
      </dsp:txBody>
      <dsp:txXfrm>
        <a:off x="287901" y="2888490"/>
        <a:ext cx="3569478" cy="53275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DF68E6-90D2-244E-A1EC-DEDBC9F63AF1}">
      <dsp:nvSpPr>
        <dsp:cNvPr id="0" name=""/>
        <dsp:cNvSpPr/>
      </dsp:nvSpPr>
      <dsp:spPr>
        <a:xfrm>
          <a:off x="4206240" y="1487"/>
          <a:ext cx="6309360" cy="805252"/>
        </a:xfrm>
        <a:prstGeom prst="rightArrow">
          <a:avLst>
            <a:gd name="adj1" fmla="val 75000"/>
            <a:gd name="adj2" fmla="val 5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114300" lvl="1" indent="-114300" algn="l" defTabSz="533400">
            <a:lnSpc>
              <a:spcPct val="90000"/>
            </a:lnSpc>
            <a:spcBef>
              <a:spcPct val="0"/>
            </a:spcBef>
            <a:spcAft>
              <a:spcPct val="15000"/>
            </a:spcAft>
            <a:buNone/>
          </a:pPr>
          <a14:m xmlns:a14="http://schemas.microsoft.com/office/drawing/2010/main">
            <m:oMathPara xmlns:m="http://schemas.openxmlformats.org/officeDocument/2006/math">
              <m:oMathParaPr>
                <m:jc m:val="center"/>
              </m:oMathParaPr>
              <m:oMath xmlns:m="http://schemas.openxmlformats.org/officeDocument/2006/math">
                <m:sSub>
                  <m:sSubPr>
                    <m:ctrlPr>
                      <a:rPr lang="en-US" sz="1200" b="1" i="1" kern="1200" smtClean="0">
                        <a:latin typeface="Cambria Math" panose="02040503050406030204" pitchFamily="18" charset="0"/>
                      </a:rPr>
                    </m:ctrlPr>
                  </m:sSubPr>
                  <m:e>
                    <m:r>
                      <a:rPr lang="en-US" sz="1200" b="1" i="1" kern="1200" smtClean="0">
                        <a:latin typeface="Cambria Math" panose="02040503050406030204" pitchFamily="18" charset="0"/>
                      </a:rPr>
                      <m:t>𝑳</m:t>
                    </m:r>
                  </m:e>
                  <m:sub>
                    <m:r>
                      <a:rPr lang="en-US" sz="1200" b="1" i="1" kern="1200" smtClean="0">
                        <a:latin typeface="Cambria Math" panose="02040503050406030204" pitchFamily="18" charset="0"/>
                      </a:rPr>
                      <m:t>𝒔</m:t>
                    </m:r>
                  </m:sub>
                </m:sSub>
                <m:r>
                  <a:rPr lang="en-US" sz="1200" b="1" i="1" kern="1200" smtClean="0">
                    <a:latin typeface="Cambria Math" panose="02040503050406030204" pitchFamily="18" charset="0"/>
                  </a:rPr>
                  <m:t>=</m:t>
                </m:r>
                <m:func>
                  <m:funcPr>
                    <m:ctrlPr>
                      <a:rPr lang="en-US" sz="1200" b="1" i="1" kern="1200" smtClean="0">
                        <a:latin typeface="Cambria Math" panose="02040503050406030204" pitchFamily="18" charset="0"/>
                      </a:rPr>
                    </m:ctrlPr>
                  </m:funcPr>
                  <m:fName>
                    <m:r>
                      <a:rPr lang="en-US" sz="1200" b="1" i="0" kern="1200" smtClean="0">
                        <a:latin typeface="Cambria Math" panose="02040503050406030204" pitchFamily="18" charset="0"/>
                      </a:rPr>
                      <m:t>𝐥𝐨𝐠</m:t>
                    </m:r>
                  </m:fName>
                  <m:e>
                    <m:r>
                      <a:rPr lang="en-US" sz="1200" b="1" i="1" kern="1200" smtClean="0">
                        <a:latin typeface="Cambria Math" panose="02040503050406030204" pitchFamily="18" charset="0"/>
                      </a:rPr>
                      <m:t>𝒑</m:t>
                    </m:r>
                    <m:d>
                      <m:dPr>
                        <m:ctrlPr>
                          <a:rPr lang="en-US" sz="1200" b="1" i="1" kern="1200" smtClean="0">
                            <a:latin typeface="Cambria Math" panose="02040503050406030204" pitchFamily="18" charset="0"/>
                          </a:rPr>
                        </m:ctrlPr>
                      </m:dPr>
                      <m:e>
                        <m:r>
                          <a:rPr lang="en-US" sz="1200" b="1" i="1" kern="1200" smtClean="0">
                            <a:latin typeface="Cambria Math" panose="02040503050406030204" pitchFamily="18" charset="0"/>
                          </a:rPr>
                          <m:t>𝒚</m:t>
                        </m:r>
                      </m:e>
                      <m:e>
                        <m:r>
                          <a:rPr lang="en-US" sz="1200" b="1" i="1" kern="1200" smtClean="0">
                            <a:latin typeface="Cambria Math" panose="02040503050406030204" pitchFamily="18" charset="0"/>
                          </a:rPr>
                          <m:t>𝒂</m:t>
                        </m:r>
                      </m:e>
                    </m:d>
                    <m:r>
                      <a:rPr lang="en-US" sz="1200" b="1" i="1" kern="1200" smtClean="0">
                        <a:latin typeface="Cambria Math" panose="02040503050406030204" pitchFamily="18" charset="0"/>
                      </a:rPr>
                      <m:t>                  </m:t>
                    </m:r>
                  </m:e>
                </m:func>
              </m:oMath>
            </m:oMathPara>
          </a14:m>
          <a:endParaRPr lang="en-US" sz="1200" b="1" kern="1200"/>
        </a:p>
      </dsp:txBody>
      <dsp:txXfrm>
        <a:off x="4206240" y="102144"/>
        <a:ext cx="6007391" cy="603939"/>
      </dsp:txXfrm>
    </dsp:sp>
    <dsp:sp modelId="{C0114D96-E518-7D4A-825A-38238695959A}">
      <dsp:nvSpPr>
        <dsp:cNvPr id="0" name=""/>
        <dsp:cNvSpPr/>
      </dsp:nvSpPr>
      <dsp:spPr>
        <a:xfrm>
          <a:off x="0" y="1487"/>
          <a:ext cx="4206240" cy="805252"/>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Calibri Light" panose="020F0302020204030204"/>
            </a:rPr>
            <a:t>Optimize</a:t>
          </a:r>
          <a:r>
            <a:rPr lang="en-US" sz="1800" b="0" i="0" u="none" strike="noStrike" kern="1200" cap="none" baseline="0" noProof="0"/>
            <a:t> L</a:t>
          </a:r>
          <a:r>
            <a:rPr lang="en-US" sz="1800" b="0" i="0" u="none" strike="noStrike" kern="1200" cap="none" baseline="-25000" noProof="0"/>
            <a:t>s</a:t>
          </a:r>
          <a:r>
            <a:rPr lang="en-US" sz="1800" b="0" i="0" u="none" strike="noStrike" kern="1200" cap="none" baseline="0" noProof="0"/>
            <a:t> </a:t>
          </a:r>
          <a:endParaRPr lang="en-US" sz="1800" kern="1200"/>
        </a:p>
      </dsp:txBody>
      <dsp:txXfrm>
        <a:off x="39309" y="40796"/>
        <a:ext cx="4127622" cy="726634"/>
      </dsp:txXfrm>
    </dsp:sp>
    <dsp:sp modelId="{AE234620-AFCE-8F41-A0F8-0A9BD93D91E6}">
      <dsp:nvSpPr>
        <dsp:cNvPr id="0" name=""/>
        <dsp:cNvSpPr/>
      </dsp:nvSpPr>
      <dsp:spPr>
        <a:xfrm>
          <a:off x="4206240" y="887265"/>
          <a:ext cx="6309360" cy="805252"/>
        </a:xfrm>
        <a:prstGeom prst="rightArrow">
          <a:avLst>
            <a:gd name="adj1" fmla="val 75000"/>
            <a:gd name="adj2" fmla="val 50000"/>
          </a:avLst>
        </a:prstGeom>
        <a:solidFill>
          <a:schemeClr val="accent3">
            <a:tint val="40000"/>
            <a:alpha val="90000"/>
            <a:hueOff val="507285"/>
            <a:satOff val="25000"/>
            <a:lumOff val="445"/>
            <a:alphaOff val="0"/>
          </a:schemeClr>
        </a:solidFill>
        <a:ln w="12700" cap="flat" cmpd="sng" algn="ctr">
          <a:solidFill>
            <a:schemeClr val="accent3">
              <a:tint val="40000"/>
              <a:alpha val="90000"/>
              <a:hueOff val="507285"/>
              <a:satOff val="25000"/>
              <a:lumOff val="44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114300" lvl="1" indent="-114300" algn="l" defTabSz="533400" rtl="0">
            <a:lnSpc>
              <a:spcPct val="90000"/>
            </a:lnSpc>
            <a:spcBef>
              <a:spcPct val="0"/>
            </a:spcBef>
            <a:spcAft>
              <a:spcPct val="15000"/>
            </a:spcAft>
            <a:buNone/>
          </a:pPr>
          <a14:m xmlns:a14="http://schemas.microsoft.com/office/drawing/2010/main">
            <m:oMathPara xmlns:m="http://schemas.openxmlformats.org/officeDocument/2006/math">
              <m:oMathParaPr>
                <m:jc m:val="centerGroup"/>
              </m:oMathParaPr>
              <m:oMath xmlns:m="http://schemas.openxmlformats.org/officeDocument/2006/math">
                <m:f>
                  <m:fPr>
                    <m:ctrlPr>
                      <a:rPr lang="en-US" sz="1200" b="1" i="1" kern="1200" smtClean="0">
                        <a:latin typeface="Cambria Math" panose="02040503050406030204" pitchFamily="18" charset="0"/>
                      </a:rPr>
                    </m:ctrlPr>
                  </m:fPr>
                  <m:num>
                    <m:r>
                      <a:rPr lang="en-US" sz="1200" b="1" i="1" kern="1200" smtClean="0">
                        <a:latin typeface="Cambria Math" panose="02040503050406030204" pitchFamily="18" charset="0"/>
                      </a:rPr>
                      <m:t>𝝏</m:t>
                    </m:r>
                    <m:sSub>
                      <m:sSubPr>
                        <m:ctrlPr>
                          <a:rPr lang="en-US" sz="1200" b="1" i="1" kern="1200" smtClean="0">
                            <a:latin typeface="Cambria Math" panose="02040503050406030204" pitchFamily="18" charset="0"/>
                          </a:rPr>
                        </m:ctrlPr>
                      </m:sSubPr>
                      <m:e>
                        <m:r>
                          <a:rPr lang="en-US" sz="1200" b="1" i="1" kern="1200" smtClean="0">
                            <a:latin typeface="Cambria Math" panose="02040503050406030204" pitchFamily="18" charset="0"/>
                          </a:rPr>
                          <m:t>𝑳</m:t>
                        </m:r>
                      </m:e>
                      <m:sub>
                        <m:r>
                          <a:rPr lang="en-US" sz="1200" b="1" i="1" kern="1200" smtClean="0">
                            <a:latin typeface="Cambria Math" panose="02040503050406030204" pitchFamily="18" charset="0"/>
                          </a:rPr>
                          <m:t>𝒔</m:t>
                        </m:r>
                      </m:sub>
                    </m:sSub>
                  </m:num>
                  <m:den>
                    <m:r>
                      <a:rPr lang="en-US" sz="1200" b="1" i="1" kern="1200" smtClean="0">
                        <a:latin typeface="Cambria Math" panose="02040503050406030204" pitchFamily="18" charset="0"/>
                      </a:rPr>
                      <m:t>𝝏</m:t>
                    </m:r>
                    <m:r>
                      <a:rPr lang="en-US" sz="1200" b="1" i="1" kern="1200" smtClean="0">
                        <a:latin typeface="Cambria Math" panose="02040503050406030204" pitchFamily="18" charset="0"/>
                      </a:rPr>
                      <m:t>𝑾</m:t>
                    </m:r>
                  </m:den>
                </m:f>
                <m:r>
                  <a:rPr lang="en-US" sz="1200" b="1" i="1" kern="1200" smtClean="0">
                    <a:latin typeface="Cambria Math" panose="02040503050406030204" pitchFamily="18" charset="0"/>
                  </a:rPr>
                  <m:t>= </m:t>
                </m:r>
                <m:nary>
                  <m:naryPr>
                    <m:chr m:val="∑"/>
                    <m:supHide m:val="on"/>
                    <m:ctrlPr>
                      <a:rPr lang="en-US" sz="1200" b="1" i="1" kern="1200" smtClean="0">
                        <a:latin typeface="Cambria Math" panose="02040503050406030204" pitchFamily="18" charset="0"/>
                      </a:rPr>
                    </m:ctrlPr>
                  </m:naryPr>
                  <m:sub>
                    <m:r>
                      <m:rPr>
                        <m:brk m:alnAt="7"/>
                      </m:rPr>
                      <a:rPr lang="en-US" sz="1200" b="1" i="1" kern="1200" smtClean="0">
                        <a:latin typeface="Cambria Math" panose="02040503050406030204" pitchFamily="18" charset="0"/>
                      </a:rPr>
                      <m:t>𝒔</m:t>
                    </m:r>
                  </m:sub>
                  <m:sup/>
                  <m:e>
                    <m:r>
                      <a:rPr lang="en-US" sz="1200" b="1" i="1" kern="1200" smtClean="0">
                        <a:latin typeface="Cambria Math" panose="02040503050406030204" pitchFamily="18" charset="0"/>
                      </a:rPr>
                      <m:t>𝒑</m:t>
                    </m:r>
                    <m:r>
                      <a:rPr lang="en-US" sz="1200" b="1" i="1" kern="1200" smtClean="0">
                        <a:latin typeface="Cambria Math" panose="02040503050406030204" pitchFamily="18" charset="0"/>
                      </a:rPr>
                      <m:t>(</m:t>
                    </m:r>
                    <m:r>
                      <a:rPr lang="en-US" sz="1200" b="1" i="1" kern="1200" smtClean="0">
                        <a:latin typeface="Cambria Math" panose="02040503050406030204" pitchFamily="18" charset="0"/>
                      </a:rPr>
                      <m:t>𝒔</m:t>
                    </m:r>
                    <m:r>
                      <a:rPr lang="en-US" sz="1200" b="1" i="1" kern="1200" smtClean="0">
                        <a:latin typeface="Cambria Math" panose="02040503050406030204" pitchFamily="18" charset="0"/>
                      </a:rPr>
                      <m:t>|</m:t>
                    </m:r>
                    <m:r>
                      <a:rPr lang="en-US" sz="1200" b="1" i="1" kern="1200" smtClean="0">
                        <a:latin typeface="Cambria Math" panose="02040503050406030204" pitchFamily="18" charset="0"/>
                      </a:rPr>
                      <m:t>𝒂</m:t>
                    </m:r>
                    <m:r>
                      <a:rPr lang="en-US" sz="1200" b="1" i="1" kern="1200" smtClean="0">
                        <a:latin typeface="Cambria Math" panose="02040503050406030204" pitchFamily="18" charset="0"/>
                      </a:rPr>
                      <m:t>)</m:t>
                    </m:r>
                    <m:d>
                      <m:dPr>
                        <m:begChr m:val="["/>
                        <m:endChr m:val="]"/>
                        <m:ctrlPr>
                          <a:rPr lang="en-US" sz="1200" b="1" i="1" kern="1200" smtClean="0">
                            <a:latin typeface="Cambria Math" panose="02040503050406030204" pitchFamily="18" charset="0"/>
                          </a:rPr>
                        </m:ctrlPr>
                      </m:dPr>
                      <m:e>
                        <m:f>
                          <m:fPr>
                            <m:ctrlPr>
                              <a:rPr lang="en-US" sz="1200" b="1" i="1" kern="1200" smtClean="0">
                                <a:latin typeface="Cambria Math" panose="02040503050406030204" pitchFamily="18" charset="0"/>
                              </a:rPr>
                            </m:ctrlPr>
                          </m:fPr>
                          <m:num>
                            <m:r>
                              <a:rPr lang="en-US" sz="1200" b="1" i="1" kern="1200" smtClean="0">
                                <a:latin typeface="Cambria Math" panose="02040503050406030204" pitchFamily="18" charset="0"/>
                              </a:rPr>
                              <m:t>𝝏</m:t>
                            </m:r>
                            <m:func>
                              <m:funcPr>
                                <m:ctrlPr>
                                  <a:rPr lang="en-US" sz="1200" b="1" i="1" kern="1200" smtClean="0">
                                    <a:latin typeface="Cambria Math" panose="02040503050406030204" pitchFamily="18" charset="0"/>
                                  </a:rPr>
                                </m:ctrlPr>
                              </m:funcPr>
                              <m:fName>
                                <m:r>
                                  <a:rPr lang="en-US" sz="1200" b="1" i="0" kern="1200" smtClean="0">
                                    <a:latin typeface="Cambria Math" panose="02040503050406030204" pitchFamily="18" charset="0"/>
                                  </a:rPr>
                                  <m:t>𝐥𝐨𝐠</m:t>
                                </m:r>
                              </m:fName>
                              <m:e>
                                <m:r>
                                  <a:rPr lang="en-US" sz="1200" b="1" i="1" kern="1200" smtClean="0">
                                    <a:latin typeface="Cambria Math" panose="02040503050406030204" pitchFamily="18" charset="0"/>
                                  </a:rPr>
                                  <m:t>𝒑</m:t>
                                </m:r>
                                <m:r>
                                  <a:rPr lang="en-US" sz="1200" b="1" i="1" kern="1200" smtClean="0">
                                    <a:latin typeface="Cambria Math" panose="02040503050406030204" pitchFamily="18" charset="0"/>
                                  </a:rPr>
                                  <m:t>(</m:t>
                                </m:r>
                                <m:r>
                                  <a:rPr lang="en-US" sz="1200" b="1" i="1" kern="1200" smtClean="0">
                                    <a:latin typeface="Cambria Math" panose="02040503050406030204" pitchFamily="18" charset="0"/>
                                  </a:rPr>
                                  <m:t>𝒚</m:t>
                                </m:r>
                                <m:r>
                                  <a:rPr lang="en-US" sz="1200" b="1" i="1" kern="1200" smtClean="0">
                                    <a:latin typeface="Cambria Math" panose="02040503050406030204" pitchFamily="18" charset="0"/>
                                  </a:rPr>
                                  <m:t>|</m:t>
                                </m:r>
                                <m:r>
                                  <a:rPr lang="en-US" sz="1200" b="1" i="1" kern="1200" smtClean="0">
                                    <a:latin typeface="Cambria Math" panose="02040503050406030204" pitchFamily="18" charset="0"/>
                                  </a:rPr>
                                  <m:t>𝒔</m:t>
                                </m:r>
                                <m:r>
                                  <a:rPr lang="en-US" sz="1200" b="1" i="1" kern="1200" smtClean="0">
                                    <a:latin typeface="Cambria Math" panose="02040503050406030204" pitchFamily="18" charset="0"/>
                                  </a:rPr>
                                  <m:t>,</m:t>
                                </m:r>
                                <m:r>
                                  <a:rPr lang="en-US" sz="1200" b="1" i="1" kern="1200" smtClean="0">
                                    <a:latin typeface="Cambria Math" panose="02040503050406030204" pitchFamily="18" charset="0"/>
                                  </a:rPr>
                                  <m:t>𝒂</m:t>
                                </m:r>
                                <m:r>
                                  <a:rPr lang="en-US" sz="1200" b="1" i="1" kern="1200" smtClean="0">
                                    <a:latin typeface="Cambria Math" panose="02040503050406030204" pitchFamily="18" charset="0"/>
                                  </a:rPr>
                                  <m:t>)</m:t>
                                </m:r>
                              </m:e>
                            </m:func>
                          </m:num>
                          <m:den>
                            <m:r>
                              <a:rPr lang="en-US" sz="1200" b="1" i="1" kern="1200" smtClean="0">
                                <a:latin typeface="Cambria Math" panose="02040503050406030204" pitchFamily="18" charset="0"/>
                              </a:rPr>
                              <m:t>𝝏</m:t>
                            </m:r>
                            <m:r>
                              <a:rPr lang="en-US" sz="1200" b="1" i="1" kern="1200" smtClean="0">
                                <a:latin typeface="Cambria Math" panose="02040503050406030204" pitchFamily="18" charset="0"/>
                              </a:rPr>
                              <m:t>𝑾</m:t>
                            </m:r>
                          </m:den>
                        </m:f>
                        <m:r>
                          <a:rPr lang="en-US" sz="1200" b="1" i="1" kern="1200" smtClean="0">
                            <a:latin typeface="Cambria Math" panose="02040503050406030204" pitchFamily="18" charset="0"/>
                          </a:rPr>
                          <m:t>+</m:t>
                        </m:r>
                        <m:func>
                          <m:funcPr>
                            <m:ctrlPr>
                              <a:rPr lang="en-US" sz="1200" b="1" i="1" kern="1200" smtClean="0">
                                <a:latin typeface="Cambria Math" panose="02040503050406030204" pitchFamily="18" charset="0"/>
                              </a:rPr>
                            </m:ctrlPr>
                          </m:funcPr>
                          <m:fName>
                            <m:r>
                              <a:rPr lang="en-US" sz="1200" b="1" i="0" kern="1200" smtClean="0">
                                <a:latin typeface="Cambria Math" panose="02040503050406030204" pitchFamily="18" charset="0"/>
                              </a:rPr>
                              <m:t>𝐥𝐨𝐠</m:t>
                            </m:r>
                          </m:fName>
                          <m:e>
                            <m:r>
                              <a:rPr lang="en-US" sz="1200" b="1" i="1" kern="1200" smtClean="0">
                                <a:latin typeface="Cambria Math" panose="02040503050406030204" pitchFamily="18" charset="0"/>
                              </a:rPr>
                              <m:t>𝒑</m:t>
                            </m:r>
                            <m:r>
                              <a:rPr lang="en-US" sz="1200" b="1" i="1" kern="1200" smtClean="0">
                                <a:latin typeface="Cambria Math" panose="02040503050406030204" pitchFamily="18" charset="0"/>
                              </a:rPr>
                              <m:t>(</m:t>
                            </m:r>
                            <m:r>
                              <a:rPr lang="en-US" sz="1200" b="1" i="1" kern="1200" smtClean="0">
                                <a:latin typeface="Cambria Math" panose="02040503050406030204" pitchFamily="18" charset="0"/>
                              </a:rPr>
                              <m:t>𝒚</m:t>
                            </m:r>
                            <m:r>
                              <a:rPr lang="en-US" sz="1200" b="1" i="1" kern="1200" smtClean="0">
                                <a:latin typeface="Cambria Math" panose="02040503050406030204" pitchFamily="18" charset="0"/>
                              </a:rPr>
                              <m:t>|</m:t>
                            </m:r>
                            <m:r>
                              <a:rPr lang="en-US" sz="1200" b="1" i="1" kern="1200" smtClean="0">
                                <a:latin typeface="Cambria Math" panose="02040503050406030204" pitchFamily="18" charset="0"/>
                              </a:rPr>
                              <m:t>𝒔</m:t>
                            </m:r>
                            <m:r>
                              <a:rPr lang="en-US" sz="1200" b="1" i="1" kern="1200" smtClean="0">
                                <a:latin typeface="Cambria Math" panose="02040503050406030204" pitchFamily="18" charset="0"/>
                              </a:rPr>
                              <m:t>,</m:t>
                            </m:r>
                            <m:r>
                              <a:rPr lang="en-US" sz="1200" b="1" i="1" kern="1200" smtClean="0">
                                <a:latin typeface="Cambria Math" panose="02040503050406030204" pitchFamily="18" charset="0"/>
                              </a:rPr>
                              <m:t>𝒂</m:t>
                            </m:r>
                            <m:r>
                              <a:rPr lang="en-US" sz="1200" b="1" i="1" kern="1200" smtClean="0">
                                <a:latin typeface="Cambria Math" panose="02040503050406030204" pitchFamily="18" charset="0"/>
                              </a:rPr>
                              <m:t>)</m:t>
                            </m:r>
                          </m:e>
                        </m:func>
                        <m:r>
                          <a:rPr lang="en-US" sz="1200" b="1" i="1" kern="1200" smtClean="0">
                            <a:latin typeface="Cambria Math" panose="02040503050406030204" pitchFamily="18" charset="0"/>
                          </a:rPr>
                          <m:t> </m:t>
                        </m:r>
                        <m:f>
                          <m:fPr>
                            <m:ctrlPr>
                              <a:rPr lang="en-US" sz="1200" b="1" i="1" kern="1200" smtClean="0">
                                <a:latin typeface="Cambria Math" panose="02040503050406030204" pitchFamily="18" charset="0"/>
                              </a:rPr>
                            </m:ctrlPr>
                          </m:fPr>
                          <m:num>
                            <m:r>
                              <a:rPr lang="en-US" sz="1200" b="1" i="1" kern="1200" smtClean="0">
                                <a:latin typeface="Cambria Math" panose="02040503050406030204" pitchFamily="18" charset="0"/>
                              </a:rPr>
                              <m:t>𝝏</m:t>
                            </m:r>
                            <m:func>
                              <m:funcPr>
                                <m:ctrlPr>
                                  <a:rPr lang="en-US" sz="1200" b="1" i="1" kern="1200" smtClean="0">
                                    <a:latin typeface="Cambria Math" panose="02040503050406030204" pitchFamily="18" charset="0"/>
                                  </a:rPr>
                                </m:ctrlPr>
                              </m:funcPr>
                              <m:fName>
                                <m:r>
                                  <a:rPr lang="en-US" sz="1200" b="1" i="0" kern="1200" smtClean="0">
                                    <a:latin typeface="Cambria Math" panose="02040503050406030204" pitchFamily="18" charset="0"/>
                                  </a:rPr>
                                  <m:t>𝐥𝐨𝐠</m:t>
                                </m:r>
                              </m:fName>
                              <m:e>
                                <m:r>
                                  <a:rPr lang="en-US" sz="1200" b="1" i="1" kern="1200" smtClean="0">
                                    <a:latin typeface="Cambria Math" panose="02040503050406030204" pitchFamily="18" charset="0"/>
                                  </a:rPr>
                                  <m:t>𝒑</m:t>
                                </m:r>
                                <m:r>
                                  <a:rPr lang="en-US" sz="1200" b="1" i="1" kern="1200" smtClean="0">
                                    <a:latin typeface="Cambria Math" panose="02040503050406030204" pitchFamily="18" charset="0"/>
                                  </a:rPr>
                                  <m:t>(</m:t>
                                </m:r>
                                <m:r>
                                  <a:rPr lang="en-US" sz="1200" b="1" i="1" kern="1200" smtClean="0">
                                    <a:latin typeface="Cambria Math" panose="02040503050406030204" pitchFamily="18" charset="0"/>
                                  </a:rPr>
                                  <m:t>𝒔</m:t>
                                </m:r>
                                <m:r>
                                  <a:rPr lang="en-US" sz="1200" b="1" i="1" kern="1200" smtClean="0">
                                    <a:latin typeface="Cambria Math" panose="02040503050406030204" pitchFamily="18" charset="0"/>
                                  </a:rPr>
                                  <m:t>|</m:t>
                                </m:r>
                                <m:r>
                                  <a:rPr lang="en-US" sz="1200" b="1" i="1" kern="1200" smtClean="0">
                                    <a:latin typeface="Cambria Math" panose="02040503050406030204" pitchFamily="18" charset="0"/>
                                  </a:rPr>
                                  <m:t>𝒂</m:t>
                                </m:r>
                                <m:r>
                                  <a:rPr lang="en-US" sz="1200" b="1" i="1" kern="1200" smtClean="0">
                                    <a:latin typeface="Cambria Math" panose="02040503050406030204" pitchFamily="18" charset="0"/>
                                  </a:rPr>
                                  <m:t>)</m:t>
                                </m:r>
                              </m:e>
                            </m:func>
                          </m:num>
                          <m:den>
                            <m:r>
                              <a:rPr lang="en-US" sz="1200" b="1" i="1" kern="1200" smtClean="0">
                                <a:latin typeface="Cambria Math" panose="02040503050406030204" pitchFamily="18" charset="0"/>
                              </a:rPr>
                              <m:t>𝝏</m:t>
                            </m:r>
                            <m:r>
                              <a:rPr lang="en-US" sz="1200" b="1" i="1" kern="1200" smtClean="0">
                                <a:latin typeface="Cambria Math" panose="02040503050406030204" pitchFamily="18" charset="0"/>
                              </a:rPr>
                              <m:t>𝑾</m:t>
                            </m:r>
                          </m:den>
                        </m:f>
                      </m:e>
                    </m:d>
                  </m:e>
                </m:nary>
              </m:oMath>
            </m:oMathPara>
          </a14:m>
          <a:endParaRPr lang="en-US" sz="1200" b="1" kern="1200">
            <a:latin typeface="Calibri Light" panose="020F0302020204030204"/>
          </a:endParaRPr>
        </a:p>
      </dsp:txBody>
      <dsp:txXfrm>
        <a:off x="4206240" y="987922"/>
        <a:ext cx="6007391" cy="603939"/>
      </dsp:txXfrm>
    </dsp:sp>
    <dsp:sp modelId="{600146D5-FC66-044D-B8B5-B0ADF8BFC7B3}">
      <dsp:nvSpPr>
        <dsp:cNvPr id="0" name=""/>
        <dsp:cNvSpPr/>
      </dsp:nvSpPr>
      <dsp:spPr>
        <a:xfrm>
          <a:off x="0" y="887265"/>
          <a:ext cx="4206240" cy="805252"/>
        </a:xfrm>
        <a:prstGeom prst="roundRect">
          <a:avLst/>
        </a:prstGeom>
        <a:solidFill>
          <a:schemeClr val="accent3">
            <a:hueOff val="677650"/>
            <a:satOff val="25000"/>
            <a:lumOff val="-36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Calibri Light" panose="020F0302020204030204"/>
            </a:rPr>
            <a:t>Function</a:t>
          </a:r>
          <a:r>
            <a:rPr lang="en-US" sz="1800" kern="1200"/>
            <a:t> </a:t>
          </a:r>
          <a:r>
            <a:rPr lang="en-US" sz="1800" kern="1200">
              <a:latin typeface="Calibri Light" panose="020F0302020204030204"/>
            </a:rPr>
            <a:t>not</a:t>
          </a:r>
          <a:r>
            <a:rPr lang="en-US" sz="1800" kern="1200"/>
            <a:t> differentiable</a:t>
          </a:r>
          <a:r>
            <a:rPr lang="en-US" sz="1800" kern="1200">
              <a:latin typeface="Calibri Light" panose="020F0302020204030204"/>
            </a:rPr>
            <a:t> </a:t>
          </a:r>
        </a:p>
      </dsp:txBody>
      <dsp:txXfrm>
        <a:off x="39309" y="926574"/>
        <a:ext cx="4127622" cy="726634"/>
      </dsp:txXfrm>
    </dsp:sp>
    <dsp:sp modelId="{B01BF384-3718-2F4C-AFDF-F70A6C8114D4}">
      <dsp:nvSpPr>
        <dsp:cNvPr id="0" name=""/>
        <dsp:cNvSpPr/>
      </dsp:nvSpPr>
      <dsp:spPr>
        <a:xfrm>
          <a:off x="4206240" y="1773042"/>
          <a:ext cx="6309360" cy="805252"/>
        </a:xfrm>
        <a:prstGeom prst="rightArrow">
          <a:avLst>
            <a:gd name="adj1" fmla="val 75000"/>
            <a:gd name="adj2" fmla="val 50000"/>
          </a:avLst>
        </a:prstGeom>
        <a:solidFill>
          <a:schemeClr val="accent3">
            <a:tint val="40000"/>
            <a:alpha val="90000"/>
            <a:hueOff val="1014570"/>
            <a:satOff val="50000"/>
            <a:lumOff val="890"/>
            <a:alphaOff val="0"/>
          </a:schemeClr>
        </a:solidFill>
        <a:ln w="12700" cap="flat" cmpd="sng" algn="ctr">
          <a:solidFill>
            <a:schemeClr val="accent3">
              <a:tint val="40000"/>
              <a:alpha val="90000"/>
              <a:hueOff val="1014570"/>
              <a:satOff val="50000"/>
              <a:lumOff val="89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114300" lvl="1" indent="-114300" algn="l" defTabSz="533400">
            <a:lnSpc>
              <a:spcPct val="90000"/>
            </a:lnSpc>
            <a:spcBef>
              <a:spcPct val="0"/>
            </a:spcBef>
            <a:spcAft>
              <a:spcPct val="15000"/>
            </a:spcAft>
            <a:buNone/>
          </a:pPr>
          <a14:m xmlns:a14="http://schemas.microsoft.com/office/drawing/2010/main">
            <m:oMathPara xmlns:m="http://schemas.openxmlformats.org/officeDocument/2006/math">
              <m:oMathParaPr>
                <m:jc m:val="centerGroup"/>
              </m:oMathParaPr>
              <m:oMath xmlns:m="http://schemas.openxmlformats.org/officeDocument/2006/math">
                <m:f>
                  <m:fPr>
                    <m:ctrlPr>
                      <a:rPr lang="en-US" sz="1200" b="1" i="1" kern="1200" smtClean="0">
                        <a:latin typeface="Cambria Math" panose="02040503050406030204" pitchFamily="18" charset="0"/>
                      </a:rPr>
                    </m:ctrlPr>
                  </m:fPr>
                  <m:num>
                    <m:r>
                      <a:rPr lang="en-US" sz="1200" b="1" i="1" kern="1200" smtClean="0">
                        <a:latin typeface="Cambria Math" panose="02040503050406030204" pitchFamily="18" charset="0"/>
                      </a:rPr>
                      <m:t>𝝏</m:t>
                    </m:r>
                    <m:sSub>
                      <m:sSubPr>
                        <m:ctrlPr>
                          <a:rPr lang="en-US" sz="1200" b="1" i="1" kern="1200" smtClean="0">
                            <a:latin typeface="Cambria Math" panose="02040503050406030204" pitchFamily="18" charset="0"/>
                          </a:rPr>
                        </m:ctrlPr>
                      </m:sSubPr>
                      <m:e>
                        <m:r>
                          <a:rPr lang="en-US" sz="1200" b="1" i="1" kern="1200" smtClean="0">
                            <a:latin typeface="Cambria Math" panose="02040503050406030204" pitchFamily="18" charset="0"/>
                          </a:rPr>
                          <m:t>𝑳</m:t>
                        </m:r>
                      </m:e>
                      <m:sub>
                        <m:r>
                          <a:rPr lang="en-US" sz="1200" b="1" i="1" kern="1200" smtClean="0">
                            <a:latin typeface="Cambria Math" panose="02040503050406030204" pitchFamily="18" charset="0"/>
                          </a:rPr>
                          <m:t>𝒔</m:t>
                        </m:r>
                      </m:sub>
                    </m:sSub>
                  </m:num>
                  <m:den>
                    <m:r>
                      <a:rPr lang="en-US" sz="1200" b="1" i="1" kern="1200" smtClean="0">
                        <a:latin typeface="Cambria Math" panose="02040503050406030204" pitchFamily="18" charset="0"/>
                      </a:rPr>
                      <m:t>𝝏</m:t>
                    </m:r>
                    <m:r>
                      <a:rPr lang="en-US" sz="1200" b="1" i="1" kern="1200" smtClean="0">
                        <a:latin typeface="Cambria Math" panose="02040503050406030204" pitchFamily="18" charset="0"/>
                      </a:rPr>
                      <m:t>𝑾</m:t>
                    </m:r>
                  </m:den>
                </m:f>
                <m:r>
                  <a:rPr lang="en-US" sz="1200" b="1" i="1" kern="1200" smtClean="0">
                    <a:latin typeface="Cambria Math" panose="02040503050406030204" pitchFamily="18" charset="0"/>
                    <a:ea typeface="Cambria Math" panose="02040503050406030204" pitchFamily="18" charset="0"/>
                  </a:rPr>
                  <m:t>≈</m:t>
                </m:r>
                <m:r>
                  <a:rPr lang="en-US" sz="1200" b="1" i="1" kern="1200" smtClean="0">
                    <a:latin typeface="Cambria Math" panose="02040503050406030204" pitchFamily="18" charset="0"/>
                  </a:rPr>
                  <m:t> </m:t>
                </m:r>
                <m:f>
                  <m:fPr>
                    <m:ctrlPr>
                      <a:rPr lang="en-US" sz="1200" b="1" i="1" kern="1200" smtClean="0">
                        <a:latin typeface="Cambria Math" panose="02040503050406030204" pitchFamily="18" charset="0"/>
                      </a:rPr>
                    </m:ctrlPr>
                  </m:fPr>
                  <m:num>
                    <m:r>
                      <a:rPr lang="en-US" sz="1200" b="1" i="1" kern="1200" smtClean="0">
                        <a:latin typeface="Cambria Math" panose="02040503050406030204" pitchFamily="18" charset="0"/>
                      </a:rPr>
                      <m:t>𝟏</m:t>
                    </m:r>
                  </m:num>
                  <m:den>
                    <m:r>
                      <a:rPr lang="en-US" sz="1200" b="1" i="1" kern="1200" smtClean="0">
                        <a:latin typeface="Cambria Math" panose="02040503050406030204" pitchFamily="18" charset="0"/>
                      </a:rPr>
                      <m:t>𝑵</m:t>
                    </m:r>
                  </m:den>
                </m:f>
                <m:nary>
                  <m:naryPr>
                    <m:chr m:val="∑"/>
                    <m:ctrlPr>
                      <a:rPr lang="en-US" sz="1200" b="1" i="1" kern="1200" smtClean="0">
                        <a:latin typeface="Cambria Math" panose="02040503050406030204" pitchFamily="18" charset="0"/>
                      </a:rPr>
                    </m:ctrlPr>
                  </m:naryPr>
                  <m:sub>
                    <m:r>
                      <m:rPr>
                        <m:brk m:alnAt="23"/>
                      </m:rPr>
                      <a:rPr lang="en-US" sz="1200" b="1" i="1" kern="1200" smtClean="0">
                        <a:latin typeface="Cambria Math" panose="02040503050406030204" pitchFamily="18" charset="0"/>
                      </a:rPr>
                      <m:t>𝒏</m:t>
                    </m:r>
                    <m:r>
                      <a:rPr lang="en-US" sz="1200" b="1" i="1" kern="1200" smtClean="0">
                        <a:latin typeface="Cambria Math" panose="02040503050406030204" pitchFamily="18" charset="0"/>
                      </a:rPr>
                      <m:t>=</m:t>
                    </m:r>
                    <m:r>
                      <a:rPr lang="en-US" sz="1200" b="1" i="1" kern="1200" smtClean="0">
                        <a:latin typeface="Cambria Math" panose="02040503050406030204" pitchFamily="18" charset="0"/>
                      </a:rPr>
                      <m:t>𝟏</m:t>
                    </m:r>
                  </m:sub>
                  <m:sup>
                    <m:r>
                      <a:rPr lang="en-US" sz="1200" b="1" i="1" kern="1200" smtClean="0">
                        <a:latin typeface="Cambria Math" panose="02040503050406030204" pitchFamily="18" charset="0"/>
                      </a:rPr>
                      <m:t>𝑵</m:t>
                    </m:r>
                  </m:sup>
                  <m:e>
                    <m:d>
                      <m:dPr>
                        <m:begChr m:val="["/>
                        <m:endChr m:val="]"/>
                        <m:ctrlPr>
                          <a:rPr lang="en-US" sz="1200" b="1" i="1" kern="1200" smtClean="0">
                            <a:latin typeface="Cambria Math" panose="02040503050406030204" pitchFamily="18" charset="0"/>
                          </a:rPr>
                        </m:ctrlPr>
                      </m:dPr>
                      <m:e>
                        <m:f>
                          <m:fPr>
                            <m:ctrlPr>
                              <a:rPr lang="en-US" sz="1200" b="1" i="1" kern="1200" smtClean="0">
                                <a:latin typeface="Cambria Math" panose="02040503050406030204" pitchFamily="18" charset="0"/>
                              </a:rPr>
                            </m:ctrlPr>
                          </m:fPr>
                          <m:num>
                            <m:r>
                              <a:rPr lang="en-US" sz="1200" b="1" i="1" kern="1200" smtClean="0">
                                <a:latin typeface="Cambria Math" panose="02040503050406030204" pitchFamily="18" charset="0"/>
                              </a:rPr>
                              <m:t>𝝏</m:t>
                            </m:r>
                            <m:func>
                              <m:funcPr>
                                <m:ctrlPr>
                                  <a:rPr lang="en-US" sz="1200" b="1" i="1" kern="1200" smtClean="0">
                                    <a:latin typeface="Cambria Math" panose="02040503050406030204" pitchFamily="18" charset="0"/>
                                  </a:rPr>
                                </m:ctrlPr>
                              </m:funcPr>
                              <m:fName>
                                <m:r>
                                  <a:rPr lang="en-US" sz="1200" b="1" i="0" kern="1200" smtClean="0">
                                    <a:latin typeface="Cambria Math" panose="02040503050406030204" pitchFamily="18" charset="0"/>
                                  </a:rPr>
                                  <m:t>𝐥𝐨𝐠</m:t>
                                </m:r>
                              </m:fName>
                              <m:e>
                                <m:r>
                                  <a:rPr lang="en-US" sz="1200" b="1" i="1" kern="1200" smtClean="0">
                                    <a:latin typeface="Cambria Math" panose="02040503050406030204" pitchFamily="18" charset="0"/>
                                  </a:rPr>
                                  <m:t>𝒑</m:t>
                                </m:r>
                                <m:r>
                                  <a:rPr lang="en-US" sz="1200" b="1" i="1" kern="1200" smtClean="0">
                                    <a:latin typeface="Cambria Math" panose="02040503050406030204" pitchFamily="18" charset="0"/>
                                  </a:rPr>
                                  <m:t>(</m:t>
                                </m:r>
                                <m:r>
                                  <a:rPr lang="en-US" sz="1200" b="1" i="1" kern="1200" smtClean="0">
                                    <a:latin typeface="Cambria Math" panose="02040503050406030204" pitchFamily="18" charset="0"/>
                                  </a:rPr>
                                  <m:t>𝒚</m:t>
                                </m:r>
                                <m:r>
                                  <a:rPr lang="en-US" sz="1200" b="1" i="1" kern="1200" smtClean="0">
                                    <a:latin typeface="Cambria Math" panose="02040503050406030204" pitchFamily="18" charset="0"/>
                                  </a:rPr>
                                  <m:t>|</m:t>
                                </m:r>
                                <m:sSup>
                                  <m:sSupPr>
                                    <m:ctrlPr>
                                      <a:rPr lang="en-US" sz="1200" b="1" i="1" kern="1200" smtClean="0">
                                        <a:latin typeface="Cambria Math" panose="02040503050406030204" pitchFamily="18" charset="0"/>
                                      </a:rPr>
                                    </m:ctrlPr>
                                  </m:sSupPr>
                                  <m:e>
                                    <m:acc>
                                      <m:accPr>
                                        <m:chr m:val="̃"/>
                                        <m:ctrlPr>
                                          <a:rPr lang="en-US" sz="1200" b="1" i="1" kern="1200" smtClean="0">
                                            <a:latin typeface="Cambria Math" panose="02040503050406030204" pitchFamily="18" charset="0"/>
                                          </a:rPr>
                                        </m:ctrlPr>
                                      </m:accPr>
                                      <m:e>
                                        <m:r>
                                          <a:rPr lang="en-US" sz="1200" b="1" i="1" kern="1200" smtClean="0">
                                            <a:latin typeface="Cambria Math" panose="02040503050406030204" pitchFamily="18" charset="0"/>
                                          </a:rPr>
                                          <m:t>𝒔</m:t>
                                        </m:r>
                                      </m:e>
                                    </m:acc>
                                  </m:e>
                                  <m:sup>
                                    <m:r>
                                      <a:rPr lang="en-US" sz="1200" b="1" i="1" kern="1200" smtClean="0">
                                        <a:latin typeface="Cambria Math" panose="02040503050406030204" pitchFamily="18" charset="0"/>
                                      </a:rPr>
                                      <m:t>𝒏</m:t>
                                    </m:r>
                                  </m:sup>
                                </m:sSup>
                                <m:r>
                                  <a:rPr lang="en-US" sz="1200" b="1" i="1" kern="1200" smtClean="0">
                                    <a:latin typeface="Cambria Math" panose="02040503050406030204" pitchFamily="18" charset="0"/>
                                  </a:rPr>
                                  <m:t>,</m:t>
                                </m:r>
                                <m:r>
                                  <a:rPr lang="en-US" sz="1200" b="1" i="1" kern="1200" smtClean="0">
                                    <a:latin typeface="Cambria Math" panose="02040503050406030204" pitchFamily="18" charset="0"/>
                                  </a:rPr>
                                  <m:t>𝒂</m:t>
                                </m:r>
                                <m:r>
                                  <a:rPr lang="en-US" sz="1200" b="1" i="1" kern="1200" smtClean="0">
                                    <a:latin typeface="Cambria Math" panose="02040503050406030204" pitchFamily="18" charset="0"/>
                                  </a:rPr>
                                  <m:t>)</m:t>
                                </m:r>
                              </m:e>
                            </m:func>
                          </m:num>
                          <m:den>
                            <m:r>
                              <a:rPr lang="en-US" sz="1200" b="1" i="1" kern="1200" smtClean="0">
                                <a:latin typeface="Cambria Math" panose="02040503050406030204" pitchFamily="18" charset="0"/>
                              </a:rPr>
                              <m:t>𝝏</m:t>
                            </m:r>
                            <m:r>
                              <a:rPr lang="en-US" sz="1200" b="1" i="1" kern="1200" smtClean="0">
                                <a:latin typeface="Cambria Math" panose="02040503050406030204" pitchFamily="18" charset="0"/>
                              </a:rPr>
                              <m:t>𝑾</m:t>
                            </m:r>
                          </m:den>
                        </m:f>
                        <m:r>
                          <a:rPr lang="en-US" sz="1200" b="1" i="1" kern="1200" smtClean="0">
                            <a:latin typeface="Cambria Math" panose="02040503050406030204" pitchFamily="18" charset="0"/>
                          </a:rPr>
                          <m:t>+</m:t>
                        </m:r>
                        <m:func>
                          <m:funcPr>
                            <m:ctrlPr>
                              <a:rPr lang="en-US" sz="1200" b="1" i="1" kern="1200" smtClean="0">
                                <a:latin typeface="Cambria Math" panose="02040503050406030204" pitchFamily="18" charset="0"/>
                              </a:rPr>
                            </m:ctrlPr>
                          </m:funcPr>
                          <m:fName>
                            <m:r>
                              <a:rPr lang="en-US" sz="1200" b="1" i="0" kern="1200" smtClean="0">
                                <a:latin typeface="Cambria Math" panose="02040503050406030204" pitchFamily="18" charset="0"/>
                              </a:rPr>
                              <m:t>𝐥𝐨𝐠</m:t>
                            </m:r>
                          </m:fName>
                          <m:e>
                            <m:r>
                              <a:rPr lang="en-US" sz="1200" b="1" i="1" kern="1200" smtClean="0">
                                <a:latin typeface="Cambria Math" panose="02040503050406030204" pitchFamily="18" charset="0"/>
                              </a:rPr>
                              <m:t>𝒑</m:t>
                            </m:r>
                            <m:r>
                              <a:rPr lang="en-US" sz="1200" b="1" i="1" kern="1200" smtClean="0">
                                <a:latin typeface="Cambria Math" panose="02040503050406030204" pitchFamily="18" charset="0"/>
                              </a:rPr>
                              <m:t>(</m:t>
                            </m:r>
                            <m:r>
                              <a:rPr lang="en-US" sz="1200" b="1" i="1" kern="1200" smtClean="0">
                                <a:latin typeface="Cambria Math" panose="02040503050406030204" pitchFamily="18" charset="0"/>
                              </a:rPr>
                              <m:t>𝒚</m:t>
                            </m:r>
                            <m:r>
                              <a:rPr lang="en-US" sz="1200" b="1" i="1" kern="1200" smtClean="0">
                                <a:latin typeface="Cambria Math" panose="02040503050406030204" pitchFamily="18" charset="0"/>
                              </a:rPr>
                              <m:t>|</m:t>
                            </m:r>
                            <m:sSup>
                              <m:sSupPr>
                                <m:ctrlPr>
                                  <a:rPr lang="en-US" sz="1200" b="1" i="1" kern="1200" smtClean="0">
                                    <a:latin typeface="Cambria Math" panose="02040503050406030204" pitchFamily="18" charset="0"/>
                                  </a:rPr>
                                </m:ctrlPr>
                              </m:sSupPr>
                              <m:e>
                                <m:acc>
                                  <m:accPr>
                                    <m:chr m:val="̃"/>
                                    <m:ctrlPr>
                                      <a:rPr lang="en-US" sz="1200" b="1" i="1" kern="1200" smtClean="0">
                                        <a:latin typeface="Cambria Math" panose="02040503050406030204" pitchFamily="18" charset="0"/>
                                      </a:rPr>
                                    </m:ctrlPr>
                                  </m:accPr>
                                  <m:e>
                                    <m:r>
                                      <a:rPr lang="en-US" sz="1200" b="1" i="1" kern="1200" smtClean="0">
                                        <a:latin typeface="Cambria Math" panose="02040503050406030204" pitchFamily="18" charset="0"/>
                                      </a:rPr>
                                      <m:t>𝒔</m:t>
                                    </m:r>
                                  </m:e>
                                </m:acc>
                              </m:e>
                              <m:sup>
                                <m:r>
                                  <a:rPr lang="en-US" sz="1200" b="1" i="1" kern="1200" smtClean="0">
                                    <a:latin typeface="Cambria Math" panose="02040503050406030204" pitchFamily="18" charset="0"/>
                                  </a:rPr>
                                  <m:t>𝒏</m:t>
                                </m:r>
                              </m:sup>
                            </m:sSup>
                            <m:r>
                              <a:rPr lang="en-US" sz="1200" b="1" i="1" kern="1200" smtClean="0">
                                <a:latin typeface="Cambria Math" panose="02040503050406030204" pitchFamily="18" charset="0"/>
                              </a:rPr>
                              <m:t>,</m:t>
                            </m:r>
                            <m:r>
                              <a:rPr lang="en-US" sz="1200" b="1" i="1" kern="1200" smtClean="0">
                                <a:latin typeface="Cambria Math" panose="02040503050406030204" pitchFamily="18" charset="0"/>
                              </a:rPr>
                              <m:t>𝒂</m:t>
                            </m:r>
                            <m:r>
                              <a:rPr lang="en-US" sz="1200" b="1" i="1" kern="1200" smtClean="0">
                                <a:latin typeface="Cambria Math" panose="02040503050406030204" pitchFamily="18" charset="0"/>
                              </a:rPr>
                              <m:t>)</m:t>
                            </m:r>
                          </m:e>
                        </m:func>
                        <m:r>
                          <a:rPr lang="en-US" sz="1200" b="1" i="1" kern="1200" smtClean="0">
                            <a:latin typeface="Cambria Math" panose="02040503050406030204" pitchFamily="18" charset="0"/>
                          </a:rPr>
                          <m:t> </m:t>
                        </m:r>
                        <m:f>
                          <m:fPr>
                            <m:ctrlPr>
                              <a:rPr lang="en-US" sz="1200" b="1" i="1" kern="1200" smtClean="0">
                                <a:latin typeface="Cambria Math" panose="02040503050406030204" pitchFamily="18" charset="0"/>
                              </a:rPr>
                            </m:ctrlPr>
                          </m:fPr>
                          <m:num>
                            <m:r>
                              <a:rPr lang="en-US" sz="1200" b="1" i="1" kern="1200" smtClean="0">
                                <a:latin typeface="Cambria Math" panose="02040503050406030204" pitchFamily="18" charset="0"/>
                              </a:rPr>
                              <m:t>𝝏</m:t>
                            </m:r>
                            <m:func>
                              <m:funcPr>
                                <m:ctrlPr>
                                  <a:rPr lang="en-US" sz="1200" b="1" i="1" kern="1200" smtClean="0">
                                    <a:latin typeface="Cambria Math" panose="02040503050406030204" pitchFamily="18" charset="0"/>
                                  </a:rPr>
                                </m:ctrlPr>
                              </m:funcPr>
                              <m:fName>
                                <m:r>
                                  <a:rPr lang="en-US" sz="1200" b="1" i="0" kern="1200" smtClean="0">
                                    <a:latin typeface="Cambria Math" panose="02040503050406030204" pitchFamily="18" charset="0"/>
                                  </a:rPr>
                                  <m:t>𝐥𝐨𝐠</m:t>
                                </m:r>
                              </m:fName>
                              <m:e>
                                <m:r>
                                  <a:rPr lang="en-US" sz="1200" b="1" i="1" kern="1200" smtClean="0">
                                    <a:latin typeface="Cambria Math" panose="02040503050406030204" pitchFamily="18" charset="0"/>
                                  </a:rPr>
                                  <m:t>𝒑</m:t>
                                </m:r>
                                <m:r>
                                  <a:rPr lang="en-US" sz="1200" b="1" i="1" kern="1200" smtClean="0">
                                    <a:latin typeface="Cambria Math" panose="02040503050406030204" pitchFamily="18" charset="0"/>
                                  </a:rPr>
                                  <m:t>(</m:t>
                                </m:r>
                                <m:sSup>
                                  <m:sSupPr>
                                    <m:ctrlPr>
                                      <a:rPr lang="en-US" sz="1200" b="1" i="1" kern="1200" smtClean="0">
                                        <a:latin typeface="Cambria Math" panose="02040503050406030204" pitchFamily="18" charset="0"/>
                                      </a:rPr>
                                    </m:ctrlPr>
                                  </m:sSupPr>
                                  <m:e>
                                    <m:acc>
                                      <m:accPr>
                                        <m:chr m:val="̃"/>
                                        <m:ctrlPr>
                                          <a:rPr lang="en-US" sz="1200" b="1" i="1" kern="1200" smtClean="0">
                                            <a:latin typeface="Cambria Math" panose="02040503050406030204" pitchFamily="18" charset="0"/>
                                          </a:rPr>
                                        </m:ctrlPr>
                                      </m:accPr>
                                      <m:e>
                                        <m:r>
                                          <a:rPr lang="en-US" sz="1200" b="1" i="1" kern="1200" smtClean="0">
                                            <a:latin typeface="Cambria Math" panose="02040503050406030204" pitchFamily="18" charset="0"/>
                                          </a:rPr>
                                          <m:t>𝒔</m:t>
                                        </m:r>
                                      </m:e>
                                    </m:acc>
                                  </m:e>
                                  <m:sup>
                                    <m:r>
                                      <a:rPr lang="en-US" sz="1200" b="1" i="1" kern="1200" smtClean="0">
                                        <a:latin typeface="Cambria Math" panose="02040503050406030204" pitchFamily="18" charset="0"/>
                                      </a:rPr>
                                      <m:t>𝒏</m:t>
                                    </m:r>
                                  </m:sup>
                                </m:sSup>
                                <m:r>
                                  <a:rPr lang="en-US" sz="1200" b="1" i="1" kern="1200" smtClean="0">
                                    <a:latin typeface="Cambria Math" panose="02040503050406030204" pitchFamily="18" charset="0"/>
                                  </a:rPr>
                                  <m:t>|</m:t>
                                </m:r>
                                <m:r>
                                  <a:rPr lang="en-US" sz="1200" b="1" i="1" kern="1200" smtClean="0">
                                    <a:latin typeface="Cambria Math" panose="02040503050406030204" pitchFamily="18" charset="0"/>
                                  </a:rPr>
                                  <m:t>𝒂</m:t>
                                </m:r>
                                <m:r>
                                  <a:rPr lang="en-US" sz="1200" b="1" i="1" kern="1200" smtClean="0">
                                    <a:latin typeface="Cambria Math" panose="02040503050406030204" pitchFamily="18" charset="0"/>
                                  </a:rPr>
                                  <m:t>)</m:t>
                                </m:r>
                              </m:e>
                            </m:func>
                          </m:num>
                          <m:den>
                            <m:r>
                              <a:rPr lang="en-US" sz="1200" b="1" i="1" kern="1200" smtClean="0">
                                <a:latin typeface="Cambria Math" panose="02040503050406030204" pitchFamily="18" charset="0"/>
                              </a:rPr>
                              <m:t>𝝏</m:t>
                            </m:r>
                            <m:r>
                              <a:rPr lang="en-US" sz="1200" b="1" i="1" kern="1200" smtClean="0">
                                <a:latin typeface="Cambria Math" panose="02040503050406030204" pitchFamily="18" charset="0"/>
                              </a:rPr>
                              <m:t>𝑾</m:t>
                            </m:r>
                          </m:den>
                        </m:f>
                      </m:e>
                    </m:d>
                  </m:e>
                </m:nary>
              </m:oMath>
            </m:oMathPara>
          </a14:m>
          <a:endParaRPr lang="en-US" sz="1200" b="1" kern="1200"/>
        </a:p>
      </dsp:txBody>
      <dsp:txXfrm>
        <a:off x="4206240" y="1873699"/>
        <a:ext cx="6007391" cy="603939"/>
      </dsp:txXfrm>
    </dsp:sp>
    <dsp:sp modelId="{C9CC72E2-E43F-8C4F-A787-3C3FEB8D93B7}">
      <dsp:nvSpPr>
        <dsp:cNvPr id="0" name=""/>
        <dsp:cNvSpPr/>
      </dsp:nvSpPr>
      <dsp:spPr>
        <a:xfrm>
          <a:off x="0" y="1773042"/>
          <a:ext cx="4206240" cy="805252"/>
        </a:xfrm>
        <a:prstGeom prst="roundRect">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Calibri Light" panose="020F0302020204030204"/>
            </a:rPr>
            <a:t>Sampling Based Approximation</a:t>
          </a:r>
          <a:endParaRPr lang="en-US" sz="1800" kern="1200"/>
        </a:p>
      </dsp:txBody>
      <dsp:txXfrm>
        <a:off x="39309" y="1812351"/>
        <a:ext cx="4127622" cy="726634"/>
      </dsp:txXfrm>
    </dsp:sp>
    <dsp:sp modelId="{3EB3450D-B053-9047-AF5F-93E4137FEEB4}">
      <dsp:nvSpPr>
        <dsp:cNvPr id="0" name=""/>
        <dsp:cNvSpPr/>
      </dsp:nvSpPr>
      <dsp:spPr>
        <a:xfrm>
          <a:off x="4206240" y="2658820"/>
          <a:ext cx="6309360" cy="805252"/>
        </a:xfrm>
        <a:prstGeom prst="rightArrow">
          <a:avLst>
            <a:gd name="adj1" fmla="val 75000"/>
            <a:gd name="adj2" fmla="val 50000"/>
          </a:avLst>
        </a:prstGeom>
        <a:solidFill>
          <a:schemeClr val="accent3">
            <a:tint val="40000"/>
            <a:alpha val="90000"/>
            <a:hueOff val="1521856"/>
            <a:satOff val="75000"/>
            <a:lumOff val="1334"/>
            <a:alphaOff val="0"/>
          </a:schemeClr>
        </a:solidFill>
        <a:ln w="12700" cap="flat" cmpd="sng" algn="ctr">
          <a:solidFill>
            <a:schemeClr val="accent3">
              <a:tint val="40000"/>
              <a:alpha val="90000"/>
              <a:hueOff val="1521856"/>
              <a:satOff val="75000"/>
              <a:lumOff val="133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114300" lvl="1" indent="-114300" algn="ctr" defTabSz="533400">
            <a:lnSpc>
              <a:spcPct val="90000"/>
            </a:lnSpc>
            <a:spcBef>
              <a:spcPct val="0"/>
            </a:spcBef>
            <a:spcAft>
              <a:spcPct val="15000"/>
            </a:spcAft>
            <a:buFont typeface="Arial" panose="020B0604020202020204" pitchFamily="34" charset="0"/>
            <a:buChar char="•"/>
          </a:pPr>
          <a:r>
            <a:rPr lang="en-US" sz="1200" b="1" kern="1200">
              <a:ea typeface="+mn-lt"/>
              <a:cs typeface="+mn-lt"/>
            </a:rPr>
            <a:t>Use a moving average baseline</a:t>
          </a:r>
          <a:endParaRPr lang="en-US" sz="1200" b="1" kern="1200"/>
        </a:p>
        <a:p>
          <a:pPr marL="114300" lvl="1" indent="-114300" algn="ctr" defTabSz="533400">
            <a:lnSpc>
              <a:spcPct val="90000"/>
            </a:lnSpc>
            <a:spcBef>
              <a:spcPct val="0"/>
            </a:spcBef>
            <a:spcAft>
              <a:spcPct val="15000"/>
            </a:spcAft>
            <a:buFont typeface="Arial" panose="020B0604020202020204" pitchFamily="34" charset="0"/>
            <a:buChar char="•"/>
          </a:pPr>
          <a:r>
            <a:rPr lang="en-US" sz="1200" b="1" kern="1200">
              <a:ea typeface="+mn-lt"/>
              <a:cs typeface="+mn-lt"/>
            </a:rPr>
            <a:t>Add an entropy term H[s]</a:t>
          </a:r>
          <a:endParaRPr lang="en-US" sz="1200" b="1" kern="1200"/>
        </a:p>
      </dsp:txBody>
      <dsp:txXfrm>
        <a:off x="4206240" y="2759477"/>
        <a:ext cx="6007391" cy="603939"/>
      </dsp:txXfrm>
    </dsp:sp>
    <dsp:sp modelId="{C9C4CD21-A332-5B4E-A1C3-F9C3F9428266}">
      <dsp:nvSpPr>
        <dsp:cNvPr id="0" name=""/>
        <dsp:cNvSpPr/>
      </dsp:nvSpPr>
      <dsp:spPr>
        <a:xfrm>
          <a:off x="0" y="2658820"/>
          <a:ext cx="4206240" cy="805252"/>
        </a:xfrm>
        <a:prstGeom prst="roundRect">
          <a:avLst/>
        </a:prstGeom>
        <a:solidFill>
          <a:schemeClr val="accent3">
            <a:hueOff val="2032949"/>
            <a:satOff val="75000"/>
            <a:lumOff val="-110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Calibri Light" panose="020F0302020204030204"/>
            </a:rPr>
            <a:t>Variance Reduction &amp; Regularization</a:t>
          </a:r>
          <a:endParaRPr lang="en-US" sz="1800" kern="1200"/>
        </a:p>
      </dsp:txBody>
      <dsp:txXfrm>
        <a:off x="39309" y="2698129"/>
        <a:ext cx="4127622" cy="726634"/>
      </dsp:txXfrm>
    </dsp:sp>
    <dsp:sp modelId="{4C0F2442-7667-7E46-B8D6-AAF54FCEFE8E}">
      <dsp:nvSpPr>
        <dsp:cNvPr id="0" name=""/>
        <dsp:cNvSpPr/>
      </dsp:nvSpPr>
      <dsp:spPr>
        <a:xfrm>
          <a:off x="4206240" y="3544598"/>
          <a:ext cx="6309360" cy="805252"/>
        </a:xfrm>
        <a:prstGeom prst="rightArrow">
          <a:avLst>
            <a:gd name="adj1" fmla="val 75000"/>
            <a:gd name="adj2" fmla="val 50000"/>
          </a:avLst>
        </a:prstGeom>
        <a:solidFill>
          <a:schemeClr val="accent3">
            <a:tint val="40000"/>
            <a:alpha val="90000"/>
            <a:hueOff val="2029141"/>
            <a:satOff val="100000"/>
            <a:lumOff val="1779"/>
            <a:alphaOff val="0"/>
          </a:schemeClr>
        </a:solidFill>
        <a:ln w="12700" cap="flat" cmpd="sng" algn="ctr">
          <a:solidFill>
            <a:schemeClr val="accent3">
              <a:tint val="40000"/>
              <a:alpha val="90000"/>
              <a:hueOff val="2029141"/>
              <a:satOff val="100000"/>
              <a:lumOff val="177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114300" lvl="1" indent="-114300" algn="l" defTabSz="533400">
            <a:lnSpc>
              <a:spcPct val="90000"/>
            </a:lnSpc>
            <a:spcBef>
              <a:spcPct val="0"/>
            </a:spcBef>
            <a:spcAft>
              <a:spcPct val="15000"/>
            </a:spcAft>
            <a:buNone/>
          </a:pPr>
          <a14:m xmlns:a14="http://schemas.microsoft.com/office/drawing/2010/main">
            <m:oMathPara xmlns:m="http://schemas.openxmlformats.org/officeDocument/2006/math">
              <m:oMathParaPr>
                <m:jc m:val="centerGroup"/>
              </m:oMathParaPr>
              <m:oMath xmlns:m="http://schemas.openxmlformats.org/officeDocument/2006/math">
                <m:f>
                  <m:fPr>
                    <m:ctrlPr>
                      <a:rPr lang="en-US" sz="1200" b="1" i="1" kern="1200" smtClean="0">
                        <a:latin typeface="Cambria Math" panose="02040503050406030204" pitchFamily="18" charset="0"/>
                      </a:rPr>
                    </m:ctrlPr>
                  </m:fPr>
                  <m:num>
                    <m:r>
                      <a:rPr lang="en-US" sz="1200" b="1" i="1" kern="1200" smtClean="0">
                        <a:latin typeface="Cambria Math" panose="02040503050406030204" pitchFamily="18" charset="0"/>
                      </a:rPr>
                      <m:t>𝝏</m:t>
                    </m:r>
                    <m:sSub>
                      <m:sSubPr>
                        <m:ctrlPr>
                          <a:rPr lang="en-US" sz="1200" b="1" i="1" kern="1200" smtClean="0">
                            <a:latin typeface="Cambria Math" panose="02040503050406030204" pitchFamily="18" charset="0"/>
                          </a:rPr>
                        </m:ctrlPr>
                      </m:sSubPr>
                      <m:e>
                        <m:r>
                          <a:rPr lang="en-US" sz="1200" b="1" i="1" kern="1200" smtClean="0">
                            <a:latin typeface="Cambria Math" panose="02040503050406030204" pitchFamily="18" charset="0"/>
                          </a:rPr>
                          <m:t>𝑳</m:t>
                        </m:r>
                      </m:e>
                      <m:sub>
                        <m:r>
                          <a:rPr lang="en-US" sz="1200" b="1" i="1" kern="1200" smtClean="0">
                            <a:latin typeface="Cambria Math" panose="02040503050406030204" pitchFamily="18" charset="0"/>
                          </a:rPr>
                          <m:t>𝒔</m:t>
                        </m:r>
                      </m:sub>
                    </m:sSub>
                  </m:num>
                  <m:den>
                    <m:r>
                      <a:rPr lang="en-US" sz="1200" b="1" i="1" kern="1200" smtClean="0">
                        <a:latin typeface="Cambria Math" panose="02040503050406030204" pitchFamily="18" charset="0"/>
                      </a:rPr>
                      <m:t>𝝏</m:t>
                    </m:r>
                    <m:r>
                      <a:rPr lang="en-US" sz="1200" b="1" i="1" kern="1200" smtClean="0">
                        <a:latin typeface="Cambria Math" panose="02040503050406030204" pitchFamily="18" charset="0"/>
                      </a:rPr>
                      <m:t>𝑾</m:t>
                    </m:r>
                  </m:den>
                </m:f>
                <m:r>
                  <a:rPr lang="en-US" sz="1200" b="1" i="1" kern="1200" smtClean="0">
                    <a:latin typeface="Cambria Math" panose="02040503050406030204" pitchFamily="18" charset="0"/>
                    <a:ea typeface="Cambria Math" panose="02040503050406030204" pitchFamily="18" charset="0"/>
                  </a:rPr>
                  <m:t>≈</m:t>
                </m:r>
                <m:r>
                  <a:rPr lang="en-US" sz="1200" b="1" i="1" kern="1200" smtClean="0">
                    <a:latin typeface="Cambria Math" panose="02040503050406030204" pitchFamily="18" charset="0"/>
                  </a:rPr>
                  <m:t> </m:t>
                </m:r>
                <m:f>
                  <m:fPr>
                    <m:ctrlPr>
                      <a:rPr lang="en-US" sz="1200" b="1" i="1" kern="1200" smtClean="0">
                        <a:latin typeface="Cambria Math" panose="02040503050406030204" pitchFamily="18" charset="0"/>
                      </a:rPr>
                    </m:ctrlPr>
                  </m:fPr>
                  <m:num>
                    <m:r>
                      <a:rPr lang="en-US" sz="1200" b="1" i="1" kern="1200" smtClean="0">
                        <a:latin typeface="Cambria Math" panose="02040503050406030204" pitchFamily="18" charset="0"/>
                      </a:rPr>
                      <m:t>𝟏</m:t>
                    </m:r>
                  </m:num>
                  <m:den>
                    <m:r>
                      <a:rPr lang="en-US" sz="1200" b="1" i="1" kern="1200" smtClean="0">
                        <a:latin typeface="Cambria Math" panose="02040503050406030204" pitchFamily="18" charset="0"/>
                      </a:rPr>
                      <m:t>𝑵</m:t>
                    </m:r>
                  </m:den>
                </m:f>
                <m:nary>
                  <m:naryPr>
                    <m:chr m:val="∑"/>
                    <m:ctrlPr>
                      <a:rPr lang="en-US" sz="1200" b="1" i="1" kern="1200" smtClean="0">
                        <a:latin typeface="Cambria Math" panose="02040503050406030204" pitchFamily="18" charset="0"/>
                      </a:rPr>
                    </m:ctrlPr>
                  </m:naryPr>
                  <m:sub>
                    <m:r>
                      <m:rPr>
                        <m:brk m:alnAt="23"/>
                      </m:rPr>
                      <a:rPr lang="en-US" sz="1200" b="1" i="1" kern="1200" smtClean="0">
                        <a:latin typeface="Cambria Math" panose="02040503050406030204" pitchFamily="18" charset="0"/>
                      </a:rPr>
                      <m:t>𝒏</m:t>
                    </m:r>
                    <m:r>
                      <a:rPr lang="en-US" sz="1200" b="1" i="1" kern="1200" smtClean="0">
                        <a:latin typeface="Cambria Math" panose="02040503050406030204" pitchFamily="18" charset="0"/>
                      </a:rPr>
                      <m:t>=</m:t>
                    </m:r>
                    <m:r>
                      <a:rPr lang="en-US" sz="1200" b="1" i="1" kern="1200" smtClean="0">
                        <a:latin typeface="Cambria Math" panose="02040503050406030204" pitchFamily="18" charset="0"/>
                      </a:rPr>
                      <m:t>𝟏</m:t>
                    </m:r>
                  </m:sub>
                  <m:sup>
                    <m:r>
                      <a:rPr lang="en-US" sz="1200" b="1" i="1" kern="1200" smtClean="0">
                        <a:latin typeface="Cambria Math" panose="02040503050406030204" pitchFamily="18" charset="0"/>
                      </a:rPr>
                      <m:t>𝑵</m:t>
                    </m:r>
                  </m:sup>
                  <m:e>
                    <m:d>
                      <m:dPr>
                        <m:begChr m:val="["/>
                        <m:endChr m:val="]"/>
                        <m:ctrlPr>
                          <a:rPr lang="en-US" sz="1200" b="1" i="1" kern="1200" smtClean="0">
                            <a:latin typeface="Cambria Math" panose="02040503050406030204" pitchFamily="18" charset="0"/>
                          </a:rPr>
                        </m:ctrlPr>
                      </m:dPr>
                      <m:e>
                        <m:f>
                          <m:fPr>
                            <m:ctrlPr>
                              <a:rPr lang="en-US" sz="1200" b="1" i="1" kern="1200" smtClean="0">
                                <a:latin typeface="Cambria Math" panose="02040503050406030204" pitchFamily="18" charset="0"/>
                              </a:rPr>
                            </m:ctrlPr>
                          </m:fPr>
                          <m:num>
                            <m:r>
                              <a:rPr lang="en-US" sz="1200" b="1" i="1" kern="1200" smtClean="0">
                                <a:latin typeface="Cambria Math" panose="02040503050406030204" pitchFamily="18" charset="0"/>
                              </a:rPr>
                              <m:t>𝝏</m:t>
                            </m:r>
                            <m:func>
                              <m:funcPr>
                                <m:ctrlPr>
                                  <a:rPr lang="en-US" sz="1200" b="1" i="1" kern="1200" smtClean="0">
                                    <a:latin typeface="Cambria Math" panose="02040503050406030204" pitchFamily="18" charset="0"/>
                                  </a:rPr>
                                </m:ctrlPr>
                              </m:funcPr>
                              <m:fName>
                                <m:r>
                                  <a:rPr lang="en-US" sz="1200" b="1" i="0" kern="1200" smtClean="0">
                                    <a:latin typeface="Cambria Math" panose="02040503050406030204" pitchFamily="18" charset="0"/>
                                  </a:rPr>
                                  <m:t>𝐥𝐨𝐠</m:t>
                                </m:r>
                              </m:fName>
                              <m:e>
                                <m:r>
                                  <a:rPr lang="en-US" sz="1200" b="1" i="1" kern="1200" smtClean="0">
                                    <a:latin typeface="Cambria Math" panose="02040503050406030204" pitchFamily="18" charset="0"/>
                                  </a:rPr>
                                  <m:t>𝒑</m:t>
                                </m:r>
                                <m:r>
                                  <a:rPr lang="en-US" sz="1200" b="1" i="1" kern="1200" smtClean="0">
                                    <a:latin typeface="Cambria Math" panose="02040503050406030204" pitchFamily="18" charset="0"/>
                                  </a:rPr>
                                  <m:t>(</m:t>
                                </m:r>
                                <m:r>
                                  <a:rPr lang="en-US" sz="1200" b="1" i="1" kern="1200" smtClean="0">
                                    <a:latin typeface="Cambria Math" panose="02040503050406030204" pitchFamily="18" charset="0"/>
                                  </a:rPr>
                                  <m:t>𝒚</m:t>
                                </m:r>
                                <m:r>
                                  <a:rPr lang="en-US" sz="1200" b="1" i="1" kern="1200" smtClean="0">
                                    <a:latin typeface="Cambria Math" panose="02040503050406030204" pitchFamily="18" charset="0"/>
                                  </a:rPr>
                                  <m:t>|</m:t>
                                </m:r>
                                <m:sSup>
                                  <m:sSupPr>
                                    <m:ctrlPr>
                                      <a:rPr lang="en-US" sz="1200" b="1" i="1" kern="1200" smtClean="0">
                                        <a:latin typeface="Cambria Math" panose="02040503050406030204" pitchFamily="18" charset="0"/>
                                      </a:rPr>
                                    </m:ctrlPr>
                                  </m:sSupPr>
                                  <m:e>
                                    <m:acc>
                                      <m:accPr>
                                        <m:chr m:val="̃"/>
                                        <m:ctrlPr>
                                          <a:rPr lang="en-US" sz="1200" b="1" i="1" kern="1200" smtClean="0">
                                            <a:latin typeface="Cambria Math" panose="02040503050406030204" pitchFamily="18" charset="0"/>
                                          </a:rPr>
                                        </m:ctrlPr>
                                      </m:accPr>
                                      <m:e>
                                        <m:r>
                                          <a:rPr lang="en-US" sz="1200" b="1" i="1" kern="1200" smtClean="0">
                                            <a:latin typeface="Cambria Math" panose="02040503050406030204" pitchFamily="18" charset="0"/>
                                          </a:rPr>
                                          <m:t>𝒔</m:t>
                                        </m:r>
                                      </m:e>
                                    </m:acc>
                                  </m:e>
                                  <m:sup>
                                    <m:r>
                                      <a:rPr lang="en-US" sz="1200" b="1" i="1" kern="1200" smtClean="0">
                                        <a:latin typeface="Cambria Math" panose="02040503050406030204" pitchFamily="18" charset="0"/>
                                      </a:rPr>
                                      <m:t>𝒏</m:t>
                                    </m:r>
                                  </m:sup>
                                </m:sSup>
                                <m:r>
                                  <a:rPr lang="en-US" sz="1200" b="1" i="1" kern="1200" smtClean="0">
                                    <a:latin typeface="Cambria Math" panose="02040503050406030204" pitchFamily="18" charset="0"/>
                                  </a:rPr>
                                  <m:t>,</m:t>
                                </m:r>
                                <m:r>
                                  <a:rPr lang="en-US" sz="1200" b="1" i="1" kern="1200" smtClean="0">
                                    <a:latin typeface="Cambria Math" panose="02040503050406030204" pitchFamily="18" charset="0"/>
                                  </a:rPr>
                                  <m:t>𝒂</m:t>
                                </m:r>
                                <m:r>
                                  <a:rPr lang="en-US" sz="1200" b="1" i="1" kern="1200" smtClean="0">
                                    <a:latin typeface="Cambria Math" panose="02040503050406030204" pitchFamily="18" charset="0"/>
                                  </a:rPr>
                                  <m:t>)</m:t>
                                </m:r>
                              </m:e>
                            </m:func>
                          </m:num>
                          <m:den>
                            <m:r>
                              <a:rPr lang="en-US" sz="1200" b="1" i="1" kern="1200" smtClean="0">
                                <a:latin typeface="Cambria Math" panose="02040503050406030204" pitchFamily="18" charset="0"/>
                              </a:rPr>
                              <m:t>𝝏</m:t>
                            </m:r>
                            <m:r>
                              <a:rPr lang="en-US" sz="1200" b="1" i="1" kern="1200" smtClean="0">
                                <a:latin typeface="Cambria Math" panose="02040503050406030204" pitchFamily="18" charset="0"/>
                              </a:rPr>
                              <m:t>𝑾</m:t>
                            </m:r>
                          </m:den>
                        </m:f>
                        <m:r>
                          <a:rPr lang="en-US" sz="1200" b="1" i="1" kern="1200" smtClean="0">
                            <a:latin typeface="Cambria Math" panose="02040503050406030204" pitchFamily="18" charset="0"/>
                          </a:rPr>
                          <m:t>+</m:t>
                        </m:r>
                        <m:sSub>
                          <m:sSubPr>
                            <m:ctrlPr>
                              <a:rPr lang="en-US" sz="1200" b="1" i="1" kern="1200" smtClean="0">
                                <a:latin typeface="Cambria Math" panose="02040503050406030204" pitchFamily="18" charset="0"/>
                              </a:rPr>
                            </m:ctrlPr>
                          </m:sSubPr>
                          <m:e>
                            <m:r>
                              <a:rPr lang="en-US" sz="1200" b="1" i="1" kern="1200" smtClean="0">
                                <a:latin typeface="Cambria Math" panose="02040503050406030204" pitchFamily="18" charset="0"/>
                                <a:ea typeface="Cambria Math" panose="02040503050406030204" pitchFamily="18" charset="0"/>
                              </a:rPr>
                              <m:t>𝝀</m:t>
                            </m:r>
                          </m:e>
                          <m:sub>
                            <m:r>
                              <a:rPr lang="en-US" sz="1200" b="1" i="1" kern="1200" smtClean="0">
                                <a:latin typeface="Cambria Math" panose="02040503050406030204" pitchFamily="18" charset="0"/>
                              </a:rPr>
                              <m:t>𝒓</m:t>
                            </m:r>
                          </m:sub>
                        </m:sSub>
                        <m:r>
                          <a:rPr lang="en-US" sz="1200" b="1" i="1" kern="1200" smtClean="0">
                            <a:latin typeface="Cambria Math" panose="02040503050406030204" pitchFamily="18" charset="0"/>
                          </a:rPr>
                          <m:t>(</m:t>
                        </m:r>
                        <m:func>
                          <m:funcPr>
                            <m:ctrlPr>
                              <a:rPr lang="en-US" sz="1200" b="1" i="1" kern="1200" smtClean="0">
                                <a:latin typeface="Cambria Math" panose="02040503050406030204" pitchFamily="18" charset="0"/>
                              </a:rPr>
                            </m:ctrlPr>
                          </m:funcPr>
                          <m:fName>
                            <m:r>
                              <a:rPr lang="en-US" sz="1200" b="1" i="0" kern="1200" smtClean="0">
                                <a:latin typeface="Cambria Math" panose="02040503050406030204" pitchFamily="18" charset="0"/>
                              </a:rPr>
                              <m:t>𝐥𝐨𝐠</m:t>
                            </m:r>
                          </m:fName>
                          <m:e>
                            <m:r>
                              <a:rPr lang="en-US" sz="1200" b="1" i="1" kern="1200" smtClean="0">
                                <a:latin typeface="Cambria Math" panose="02040503050406030204" pitchFamily="18" charset="0"/>
                              </a:rPr>
                              <m:t>𝒑</m:t>
                            </m:r>
                            <m:d>
                              <m:dPr>
                                <m:ctrlPr>
                                  <a:rPr lang="en-US" sz="1200" b="1" i="1" kern="1200" smtClean="0">
                                    <a:latin typeface="Cambria Math" panose="02040503050406030204" pitchFamily="18" charset="0"/>
                                  </a:rPr>
                                </m:ctrlPr>
                              </m:dPr>
                              <m:e>
                                <m:r>
                                  <a:rPr lang="en-US" sz="1200" b="1" i="1" kern="1200" smtClean="0">
                                    <a:latin typeface="Cambria Math" panose="02040503050406030204" pitchFamily="18" charset="0"/>
                                  </a:rPr>
                                  <m:t>𝒚</m:t>
                                </m:r>
                              </m:e>
                              <m:e>
                                <m:sSup>
                                  <m:sSupPr>
                                    <m:ctrlPr>
                                      <a:rPr lang="en-US" sz="1200" b="1" i="1" kern="1200" smtClean="0">
                                        <a:latin typeface="Cambria Math" panose="02040503050406030204" pitchFamily="18" charset="0"/>
                                      </a:rPr>
                                    </m:ctrlPr>
                                  </m:sSupPr>
                                  <m:e>
                                    <m:acc>
                                      <m:accPr>
                                        <m:chr m:val="̃"/>
                                        <m:ctrlPr>
                                          <a:rPr lang="en-US" sz="1200" b="1" i="1" kern="1200" smtClean="0">
                                            <a:latin typeface="Cambria Math" panose="02040503050406030204" pitchFamily="18" charset="0"/>
                                          </a:rPr>
                                        </m:ctrlPr>
                                      </m:accPr>
                                      <m:e>
                                        <m:r>
                                          <a:rPr lang="en-US" sz="1200" b="1" i="1" kern="1200" smtClean="0">
                                            <a:latin typeface="Cambria Math" panose="02040503050406030204" pitchFamily="18" charset="0"/>
                                          </a:rPr>
                                          <m:t>𝒔</m:t>
                                        </m:r>
                                      </m:e>
                                    </m:acc>
                                  </m:e>
                                  <m:sup>
                                    <m:r>
                                      <a:rPr lang="en-US" sz="1200" b="1" i="1" kern="1200" smtClean="0">
                                        <a:latin typeface="Cambria Math" panose="02040503050406030204" pitchFamily="18" charset="0"/>
                                      </a:rPr>
                                      <m:t>𝒏</m:t>
                                    </m:r>
                                  </m:sup>
                                </m:sSup>
                                <m:r>
                                  <a:rPr lang="en-US" sz="1200" b="1" i="1" kern="1200" smtClean="0">
                                    <a:latin typeface="Cambria Math" panose="02040503050406030204" pitchFamily="18" charset="0"/>
                                  </a:rPr>
                                  <m:t>,</m:t>
                                </m:r>
                                <m:r>
                                  <a:rPr lang="en-US" sz="1200" b="1" i="1" kern="1200" smtClean="0">
                                    <a:latin typeface="Cambria Math" panose="02040503050406030204" pitchFamily="18" charset="0"/>
                                  </a:rPr>
                                  <m:t>𝒂</m:t>
                                </m:r>
                              </m:e>
                            </m:d>
                            <m:r>
                              <a:rPr lang="en-US" sz="1200" b="1" i="1" kern="1200" smtClean="0">
                                <a:latin typeface="Cambria Math" panose="02040503050406030204" pitchFamily="18" charset="0"/>
                              </a:rPr>
                              <m:t>−</m:t>
                            </m:r>
                            <m:r>
                              <a:rPr lang="en-US" sz="1200" b="1" i="1" kern="1200" smtClean="0">
                                <a:latin typeface="Cambria Math" panose="02040503050406030204" pitchFamily="18" charset="0"/>
                              </a:rPr>
                              <m:t>𝒃</m:t>
                            </m:r>
                            <m:r>
                              <a:rPr lang="en-US" sz="1200" b="1" i="1" kern="1200" smtClean="0">
                                <a:latin typeface="Cambria Math" panose="02040503050406030204" pitchFamily="18" charset="0"/>
                              </a:rPr>
                              <m:t>)</m:t>
                            </m:r>
                          </m:e>
                        </m:func>
                        <m:r>
                          <a:rPr lang="en-US" sz="1200" b="1" i="1" kern="1200" smtClean="0">
                            <a:latin typeface="Cambria Math" panose="02040503050406030204" pitchFamily="18" charset="0"/>
                          </a:rPr>
                          <m:t> </m:t>
                        </m:r>
                        <m:f>
                          <m:fPr>
                            <m:ctrlPr>
                              <a:rPr lang="en-US" sz="1200" b="1" i="1" kern="1200" smtClean="0">
                                <a:latin typeface="Cambria Math" panose="02040503050406030204" pitchFamily="18" charset="0"/>
                              </a:rPr>
                            </m:ctrlPr>
                          </m:fPr>
                          <m:num>
                            <m:r>
                              <a:rPr lang="en-US" sz="1200" b="1" i="1" kern="1200" smtClean="0">
                                <a:latin typeface="Cambria Math" panose="02040503050406030204" pitchFamily="18" charset="0"/>
                              </a:rPr>
                              <m:t>𝝏</m:t>
                            </m:r>
                            <m:func>
                              <m:funcPr>
                                <m:ctrlPr>
                                  <a:rPr lang="en-US" sz="1200" b="1" i="1" kern="1200" smtClean="0">
                                    <a:latin typeface="Cambria Math" panose="02040503050406030204" pitchFamily="18" charset="0"/>
                                  </a:rPr>
                                </m:ctrlPr>
                              </m:funcPr>
                              <m:fName>
                                <m:r>
                                  <a:rPr lang="en-US" sz="1200" b="1" i="0" kern="1200" smtClean="0">
                                    <a:latin typeface="Cambria Math" panose="02040503050406030204" pitchFamily="18" charset="0"/>
                                  </a:rPr>
                                  <m:t>𝐥𝐨𝐠</m:t>
                                </m:r>
                              </m:fName>
                              <m:e>
                                <m:r>
                                  <a:rPr lang="en-US" sz="1200" b="1" i="1" kern="1200" smtClean="0">
                                    <a:latin typeface="Cambria Math" panose="02040503050406030204" pitchFamily="18" charset="0"/>
                                  </a:rPr>
                                  <m:t>𝒑</m:t>
                                </m:r>
                                <m:d>
                                  <m:dPr>
                                    <m:ctrlPr>
                                      <a:rPr lang="en-US" sz="1200" b="1" i="1" kern="1200" smtClean="0">
                                        <a:latin typeface="Cambria Math" panose="02040503050406030204" pitchFamily="18" charset="0"/>
                                      </a:rPr>
                                    </m:ctrlPr>
                                  </m:dPr>
                                  <m:e>
                                    <m:sSup>
                                      <m:sSupPr>
                                        <m:ctrlPr>
                                          <a:rPr lang="en-US" sz="1200" b="1" i="1" kern="1200" smtClean="0">
                                            <a:latin typeface="Cambria Math" panose="02040503050406030204" pitchFamily="18" charset="0"/>
                                          </a:rPr>
                                        </m:ctrlPr>
                                      </m:sSupPr>
                                      <m:e>
                                        <m:acc>
                                          <m:accPr>
                                            <m:chr m:val="̃"/>
                                            <m:ctrlPr>
                                              <a:rPr lang="en-US" sz="1200" b="1" i="1" kern="1200" smtClean="0">
                                                <a:latin typeface="Cambria Math" panose="02040503050406030204" pitchFamily="18" charset="0"/>
                                              </a:rPr>
                                            </m:ctrlPr>
                                          </m:accPr>
                                          <m:e>
                                            <m:r>
                                              <a:rPr lang="en-US" sz="1200" b="1" i="1" kern="1200" smtClean="0">
                                                <a:latin typeface="Cambria Math" panose="02040503050406030204" pitchFamily="18" charset="0"/>
                                              </a:rPr>
                                              <m:t>𝒔</m:t>
                                            </m:r>
                                          </m:e>
                                        </m:acc>
                                      </m:e>
                                      <m:sup>
                                        <m:r>
                                          <a:rPr lang="en-US" sz="1200" b="1" i="1" kern="1200" smtClean="0">
                                            <a:latin typeface="Cambria Math" panose="02040503050406030204" pitchFamily="18" charset="0"/>
                                          </a:rPr>
                                          <m:t>𝒏</m:t>
                                        </m:r>
                                      </m:sup>
                                    </m:sSup>
                                  </m:e>
                                  <m:e>
                                    <m:r>
                                      <a:rPr lang="en-US" sz="1200" b="1" i="1" kern="1200" smtClean="0">
                                        <a:latin typeface="Cambria Math" panose="02040503050406030204" pitchFamily="18" charset="0"/>
                                      </a:rPr>
                                      <m:t>𝒂</m:t>
                                    </m:r>
                                  </m:e>
                                </m:d>
                              </m:e>
                            </m:func>
                          </m:num>
                          <m:den>
                            <m:r>
                              <a:rPr lang="en-US" sz="1200" b="1" i="1" kern="1200" smtClean="0">
                                <a:latin typeface="Cambria Math" panose="02040503050406030204" pitchFamily="18" charset="0"/>
                              </a:rPr>
                              <m:t>𝝏</m:t>
                            </m:r>
                            <m:r>
                              <a:rPr lang="en-US" sz="1200" b="1" i="1" kern="1200" smtClean="0">
                                <a:latin typeface="Cambria Math" panose="02040503050406030204" pitchFamily="18" charset="0"/>
                              </a:rPr>
                              <m:t>𝑾</m:t>
                            </m:r>
                          </m:den>
                        </m:f>
                        <m:r>
                          <a:rPr lang="en-US" sz="1200" b="1" i="1" kern="1200" smtClean="0">
                            <a:latin typeface="Cambria Math" panose="02040503050406030204" pitchFamily="18" charset="0"/>
                          </a:rPr>
                          <m:t>+ </m:t>
                        </m:r>
                        <m:sSub>
                          <m:sSubPr>
                            <m:ctrlPr>
                              <a:rPr lang="en-US" sz="1200" b="1" i="1" kern="1200" smtClean="0">
                                <a:latin typeface="Cambria Math" panose="02040503050406030204" pitchFamily="18" charset="0"/>
                              </a:rPr>
                            </m:ctrlPr>
                          </m:sSubPr>
                          <m:e>
                            <m:r>
                              <a:rPr lang="en-US" sz="1200" b="1" i="1" kern="1200" smtClean="0">
                                <a:latin typeface="Cambria Math" panose="02040503050406030204" pitchFamily="18" charset="0"/>
                                <a:ea typeface="Cambria Math" panose="02040503050406030204" pitchFamily="18" charset="0"/>
                              </a:rPr>
                              <m:t>𝝀</m:t>
                            </m:r>
                          </m:e>
                          <m:sub>
                            <m:r>
                              <a:rPr lang="en-US" sz="1200" b="1" i="1" kern="1200" smtClean="0">
                                <a:latin typeface="Cambria Math" panose="02040503050406030204" pitchFamily="18" charset="0"/>
                              </a:rPr>
                              <m:t>𝒆</m:t>
                            </m:r>
                          </m:sub>
                        </m:sSub>
                        <m:f>
                          <m:fPr>
                            <m:ctrlPr>
                              <a:rPr lang="en-US" sz="1200" b="1" i="1" kern="1200" smtClean="0">
                                <a:latin typeface="Cambria Math" panose="02040503050406030204" pitchFamily="18" charset="0"/>
                              </a:rPr>
                            </m:ctrlPr>
                          </m:fPr>
                          <m:num>
                            <m:r>
                              <a:rPr lang="en-US" sz="1200" b="1" i="1" kern="1200" smtClean="0">
                                <a:latin typeface="Cambria Math" panose="02040503050406030204" pitchFamily="18" charset="0"/>
                              </a:rPr>
                              <m:t>𝝏</m:t>
                            </m:r>
                            <m:r>
                              <a:rPr lang="en-US" sz="1200" b="1" i="1" kern="1200" smtClean="0">
                                <a:latin typeface="Cambria Math" panose="02040503050406030204" pitchFamily="18" charset="0"/>
                              </a:rPr>
                              <m:t>𝑯</m:t>
                            </m:r>
                            <m:r>
                              <a:rPr lang="en-US" sz="1200" b="1" i="1" kern="1200" smtClean="0">
                                <a:latin typeface="Cambria Math" panose="02040503050406030204" pitchFamily="18" charset="0"/>
                              </a:rPr>
                              <m:t>[</m:t>
                            </m:r>
                            <m:sSup>
                              <m:sSupPr>
                                <m:ctrlPr>
                                  <a:rPr lang="en-US" sz="1200" b="1" i="1" kern="1200" smtClean="0">
                                    <a:latin typeface="Cambria Math" panose="02040503050406030204" pitchFamily="18" charset="0"/>
                                  </a:rPr>
                                </m:ctrlPr>
                              </m:sSupPr>
                              <m:e>
                                <m:acc>
                                  <m:accPr>
                                    <m:chr m:val="̃"/>
                                    <m:ctrlPr>
                                      <a:rPr lang="en-US" sz="1200" b="1" i="1" kern="1200" smtClean="0">
                                        <a:latin typeface="Cambria Math" panose="02040503050406030204" pitchFamily="18" charset="0"/>
                                      </a:rPr>
                                    </m:ctrlPr>
                                  </m:accPr>
                                  <m:e>
                                    <m:r>
                                      <a:rPr lang="en-US" sz="1200" b="1" i="1" kern="1200" smtClean="0">
                                        <a:latin typeface="Cambria Math" panose="02040503050406030204" pitchFamily="18" charset="0"/>
                                      </a:rPr>
                                      <m:t>𝒔</m:t>
                                    </m:r>
                                  </m:e>
                                </m:acc>
                              </m:e>
                              <m:sup>
                                <m:r>
                                  <a:rPr lang="en-US" sz="1200" b="1" i="1" kern="1200" smtClean="0">
                                    <a:latin typeface="Cambria Math" panose="02040503050406030204" pitchFamily="18" charset="0"/>
                                  </a:rPr>
                                  <m:t>𝒏</m:t>
                                </m:r>
                              </m:sup>
                            </m:sSup>
                            <m:r>
                              <a:rPr lang="en-US" sz="1200" b="1" i="1" kern="1200" smtClean="0">
                                <a:latin typeface="Cambria Math" panose="02040503050406030204" pitchFamily="18" charset="0"/>
                              </a:rPr>
                              <m:t>]</m:t>
                            </m:r>
                          </m:num>
                          <m:den>
                            <m:r>
                              <a:rPr lang="en-US" sz="1200" b="1" i="1" kern="1200" smtClean="0">
                                <a:latin typeface="Cambria Math" panose="02040503050406030204" pitchFamily="18" charset="0"/>
                              </a:rPr>
                              <m:t>𝝏</m:t>
                            </m:r>
                            <m:r>
                              <a:rPr lang="en-US" sz="1200" b="1" i="1" kern="1200" smtClean="0">
                                <a:latin typeface="Cambria Math" panose="02040503050406030204" pitchFamily="18" charset="0"/>
                              </a:rPr>
                              <m:t>𝑾</m:t>
                            </m:r>
                          </m:den>
                        </m:f>
                      </m:e>
                    </m:d>
                  </m:e>
                </m:nary>
              </m:oMath>
            </m:oMathPara>
          </a14:m>
          <a:endParaRPr lang="en-US" sz="1200" b="1" kern="1200"/>
        </a:p>
      </dsp:txBody>
      <dsp:txXfrm>
        <a:off x="4206240" y="3645255"/>
        <a:ext cx="6007391" cy="603939"/>
      </dsp:txXfrm>
    </dsp:sp>
    <dsp:sp modelId="{7A3A8E18-67DD-3D49-9BE5-BA7C3B524C4A}">
      <dsp:nvSpPr>
        <dsp:cNvPr id="0" name=""/>
        <dsp:cNvSpPr/>
      </dsp:nvSpPr>
      <dsp:spPr>
        <a:xfrm>
          <a:off x="0" y="3544598"/>
          <a:ext cx="4206240" cy="805252"/>
        </a:xfrm>
        <a:prstGeom prst="round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Calibri Light" panose="020F0302020204030204"/>
            </a:rPr>
            <a:t>Final Learning Rule – REINFORCE Learning</a:t>
          </a:r>
          <a:endParaRPr lang="en-US" sz="1800" kern="1200"/>
        </a:p>
      </dsp:txBody>
      <dsp:txXfrm>
        <a:off x="39309" y="3583907"/>
        <a:ext cx="4127622" cy="72663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9D8E45-110F-5C4F-82C2-19EE09ACDD5A}">
      <dsp:nvSpPr>
        <dsp:cNvPr id="0" name=""/>
        <dsp:cNvSpPr/>
      </dsp:nvSpPr>
      <dsp:spPr>
        <a:xfrm>
          <a:off x="0" y="349118"/>
          <a:ext cx="5181600" cy="22869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2150" tIns="458216" rIns="402150" bIns="156464" numCol="1" spcCol="1270" anchor="t" anchorCtr="0">
          <a:noAutofit/>
        </a:bodyPr>
        <a:lstStyle/>
        <a:p>
          <a:pPr marL="228600" lvl="1" indent="-228600" algn="l" defTabSz="977900">
            <a:lnSpc>
              <a:spcPct val="90000"/>
            </a:lnSpc>
            <a:spcBef>
              <a:spcPct val="0"/>
            </a:spcBef>
            <a:spcAft>
              <a:spcPct val="15000"/>
            </a:spcAft>
            <a:buChar char="•"/>
          </a:pPr>
          <a14:m xmlns:a14="http://schemas.microsoft.com/office/drawing/2010/main">
            <m:oMath xmlns:m="http://schemas.openxmlformats.org/officeDocument/2006/math">
              <m:func>
                <m:funcPr>
                  <m:ctrlPr>
                    <a:rPr lang="en-US" sz="2200" b="0" i="1" kern="1200" smtClean="0">
                      <a:latin typeface="Cambria Math" panose="02040503050406030204" pitchFamily="18" charset="0"/>
                    </a:rPr>
                  </m:ctrlPr>
                </m:funcPr>
                <m:fName>
                  <m:r>
                    <m:rPr>
                      <m:sty m:val="p"/>
                    </m:rPr>
                    <a:rPr lang="en-US" sz="2200" b="0" i="0" kern="1200" smtClean="0">
                      <a:latin typeface="Cambria Math" panose="02040503050406030204" pitchFamily="18" charset="0"/>
                    </a:rPr>
                    <m:t>log</m:t>
                  </m:r>
                </m:fName>
                <m:e>
                  <m:r>
                    <a:rPr lang="en-US" sz="2200" b="0" i="1" kern="1200" smtClean="0">
                      <a:latin typeface="Cambria Math" panose="02040503050406030204" pitchFamily="18" charset="0"/>
                    </a:rPr>
                    <m:t>𝑝</m:t>
                  </m:r>
                  <m:r>
                    <a:rPr lang="en-US" sz="2200" b="0" i="1" kern="1200" smtClean="0">
                      <a:latin typeface="Cambria Math" panose="02040503050406030204" pitchFamily="18" charset="0"/>
                    </a:rPr>
                    <m:t>(</m:t>
                  </m:r>
                  <m:r>
                    <a:rPr lang="en-US" sz="2200" b="0" i="1" kern="1200" smtClean="0">
                      <a:latin typeface="Cambria Math" panose="02040503050406030204" pitchFamily="18" charset="0"/>
                    </a:rPr>
                    <m:t>𝑦</m:t>
                  </m:r>
                  <m:r>
                    <a:rPr lang="en-US" sz="2200" b="0" i="1" kern="1200" smtClean="0">
                      <a:latin typeface="Cambria Math" panose="02040503050406030204" pitchFamily="18" charset="0"/>
                    </a:rPr>
                    <m:t>|</m:t>
                  </m:r>
                  <m:r>
                    <a:rPr lang="en-US" sz="2200" b="0" i="1" kern="1200" smtClean="0">
                      <a:latin typeface="Cambria Math" panose="02040503050406030204" pitchFamily="18" charset="0"/>
                    </a:rPr>
                    <m:t>𝑎</m:t>
                  </m:r>
                  <m:r>
                    <a:rPr lang="en-US" sz="2200" b="0" i="1" kern="1200" smtClean="0">
                      <a:latin typeface="Cambria Math" panose="02040503050406030204" pitchFamily="18" charset="0"/>
                    </a:rPr>
                    <m:t>)</m:t>
                  </m:r>
                </m:e>
              </m:func>
            </m:oMath>
          </a14:m>
          <a:endParaRPr lang="en-US" sz="2200" kern="1200" dirty="0">
            <a:ea typeface="+mn-lt"/>
            <a:cs typeface="+mn-lt"/>
          </a:endParaRPr>
        </a:p>
        <a:p>
          <a:pPr marL="457200" lvl="2" indent="-228600" algn="l" defTabSz="977900">
            <a:lnSpc>
              <a:spcPct val="90000"/>
            </a:lnSpc>
            <a:spcBef>
              <a:spcPct val="0"/>
            </a:spcBef>
            <a:spcAft>
              <a:spcPct val="15000"/>
            </a:spcAft>
            <a:buChar char="•"/>
          </a:pPr>
          <a:r>
            <a:rPr lang="en-US" sz="2200" kern="1200" dirty="0">
              <a:ea typeface="+mn-lt"/>
              <a:cs typeface="+mn-lt"/>
            </a:rPr>
            <a:t>Likelihood of observing words </a:t>
          </a:r>
          <a:r>
            <a:rPr lang="en-US" sz="2200" i="1" kern="1200" dirty="0">
              <a:ea typeface="+mn-lt"/>
              <a:cs typeface="+mn-lt"/>
            </a:rPr>
            <a:t>y</a:t>
          </a:r>
          <a:r>
            <a:rPr lang="en-US" sz="2200" kern="1200" dirty="0">
              <a:ea typeface="+mn-lt"/>
              <a:cs typeface="+mn-lt"/>
            </a:rPr>
            <a:t> given image feature</a:t>
          </a:r>
          <a:r>
            <a:rPr lang="en-US" sz="2200" i="1" kern="1200" dirty="0">
              <a:ea typeface="+mn-lt"/>
              <a:cs typeface="+mn-lt"/>
            </a:rPr>
            <a:t> a</a:t>
          </a:r>
          <a:endParaRPr lang="en-US" sz="2200" kern="1200" dirty="0">
            <a:ea typeface="+mn-lt"/>
            <a:cs typeface="+mn-lt"/>
          </a:endParaRPr>
        </a:p>
        <a:p>
          <a:pPr marL="228600" lvl="1" indent="-228600" algn="l" defTabSz="977900">
            <a:lnSpc>
              <a:spcPct val="90000"/>
            </a:lnSpc>
            <a:spcBef>
              <a:spcPct val="0"/>
            </a:spcBef>
            <a:spcAft>
              <a:spcPct val="15000"/>
            </a:spcAft>
            <a:buChar char="•"/>
          </a:pPr>
          <a:r>
            <a:rPr lang="en-US" sz="2200" kern="1200" dirty="0">
              <a:ea typeface="+mn-lt"/>
              <a:cs typeface="+mn-lt"/>
            </a:rPr>
            <a:t>Model is differentiable and amenable to backpropagation</a:t>
          </a:r>
          <a:endParaRPr lang="en-US" sz="2200" kern="1200" dirty="0">
            <a:cs typeface="Calibri" panose="020F0502020204030204"/>
          </a:endParaRPr>
        </a:p>
      </dsp:txBody>
      <dsp:txXfrm>
        <a:off x="0" y="349118"/>
        <a:ext cx="5181600" cy="2286900"/>
      </dsp:txXfrm>
    </dsp:sp>
    <dsp:sp modelId="{85955B02-418A-1D4E-9FA1-88B7365F3161}">
      <dsp:nvSpPr>
        <dsp:cNvPr id="0" name=""/>
        <dsp:cNvSpPr/>
      </dsp:nvSpPr>
      <dsp:spPr>
        <a:xfrm>
          <a:off x="259080" y="24398"/>
          <a:ext cx="3627120" cy="6494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097" tIns="0" rIns="137097" bIns="0" numCol="1" spcCol="1270" anchor="ctr" anchorCtr="0">
          <a:noAutofit/>
        </a:bodyPr>
        <a:lstStyle/>
        <a:p>
          <a:pPr marL="0" lvl="0" indent="0" algn="l" defTabSz="977900">
            <a:lnSpc>
              <a:spcPct val="90000"/>
            </a:lnSpc>
            <a:spcBef>
              <a:spcPct val="0"/>
            </a:spcBef>
            <a:spcAft>
              <a:spcPct val="35000"/>
            </a:spcAft>
            <a:buNone/>
          </a:pPr>
          <a:r>
            <a:rPr lang="en-US" sz="2200" kern="1200">
              <a:ea typeface="+mn-lt"/>
              <a:cs typeface="+mn-lt"/>
            </a:rPr>
            <a:t>Objective function: L</a:t>
          </a:r>
          <a:r>
            <a:rPr lang="en-US" sz="2200" kern="1200" baseline="-25000">
              <a:ea typeface="+mn-lt"/>
              <a:cs typeface="+mn-lt"/>
            </a:rPr>
            <a:t>s</a:t>
          </a:r>
          <a:r>
            <a:rPr lang="en-US" sz="2200" kern="1200">
              <a:ea typeface="+mn-lt"/>
              <a:cs typeface="+mn-lt"/>
            </a:rPr>
            <a:t> </a:t>
          </a:r>
          <a:endParaRPr lang="en-US" sz="2200" kern="1200" dirty="0"/>
        </a:p>
      </dsp:txBody>
      <dsp:txXfrm>
        <a:off x="290783" y="56101"/>
        <a:ext cx="3563714" cy="586034"/>
      </dsp:txXfrm>
    </dsp:sp>
    <dsp:sp modelId="{F8551857-F806-3B43-8FAB-AC15FE2C7896}">
      <dsp:nvSpPr>
        <dsp:cNvPr id="0" name=""/>
        <dsp:cNvSpPr/>
      </dsp:nvSpPr>
      <dsp:spPr>
        <a:xfrm>
          <a:off x="0" y="3079539"/>
          <a:ext cx="5181600" cy="1247400"/>
        </a:xfrm>
        <a:prstGeom prst="rect">
          <a:avLst/>
        </a:prstGeom>
        <a:solidFill>
          <a:schemeClr val="lt1">
            <a:alpha val="90000"/>
            <a:hueOff val="0"/>
            <a:satOff val="0"/>
            <a:lumOff val="0"/>
            <a:alphaOff val="0"/>
          </a:schemeClr>
        </a:solid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2150" tIns="458216" rIns="402150"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dirty="0"/>
            <a:t>Directly computes the expectation of the context vector</a:t>
          </a:r>
          <a:endParaRPr lang="en-US" sz="2200" kern="1200" dirty="0">
            <a:cs typeface="Calibri" panose="020F0502020204030204"/>
          </a:endParaRPr>
        </a:p>
      </dsp:txBody>
      <dsp:txXfrm>
        <a:off x="0" y="3079539"/>
        <a:ext cx="5181600" cy="1247400"/>
      </dsp:txXfrm>
    </dsp:sp>
    <dsp:sp modelId="{CE6F0338-2014-CA4A-A3C1-A9C194E5320B}">
      <dsp:nvSpPr>
        <dsp:cNvPr id="0" name=""/>
        <dsp:cNvSpPr/>
      </dsp:nvSpPr>
      <dsp:spPr>
        <a:xfrm>
          <a:off x="259080" y="2754819"/>
          <a:ext cx="3627120" cy="649440"/>
        </a:xfrm>
        <a:prstGeom prst="round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097" tIns="0" rIns="137097" bIns="0" numCol="1" spcCol="1270" anchor="ctr" anchorCtr="0">
          <a:noAutofit/>
        </a:bodyPr>
        <a:lstStyle/>
        <a:p>
          <a:pPr marL="0" lvl="0" indent="0" algn="l" defTabSz="977900">
            <a:lnSpc>
              <a:spcPct val="90000"/>
            </a:lnSpc>
            <a:spcBef>
              <a:spcPct val="0"/>
            </a:spcBef>
            <a:spcAft>
              <a:spcPct val="35000"/>
            </a:spcAft>
            <a:buNone/>
          </a:pPr>
          <a:r>
            <a:rPr lang="en-US" sz="2200" kern="1200" dirty="0">
              <a:cs typeface="Calibri" panose="020F0502020204030204"/>
            </a:rPr>
            <a:t>Context Vector: </a:t>
          </a:r>
          <a14:m xmlns:a14="http://schemas.microsoft.com/office/drawing/2010/main">
            <m:oMath xmlns:m="http://schemas.openxmlformats.org/officeDocument/2006/math">
              <m:acc>
                <m:accPr>
                  <m:chr m:val="̂"/>
                  <m:ctrlPr>
                    <a:rPr lang="en-US" sz="2200" b="0" i="1" kern="1200" smtClean="0">
                      <a:latin typeface="Cambria Math" panose="02040503050406030204" pitchFamily="18" charset="0"/>
                    </a:rPr>
                  </m:ctrlPr>
                </m:accPr>
                <m:e>
                  <m:sSub>
                    <m:sSubPr>
                      <m:ctrlPr>
                        <a:rPr lang="en-US" sz="2200" b="0" i="1" kern="1200" smtClean="0">
                          <a:latin typeface="Cambria Math" panose="02040503050406030204" pitchFamily="18" charset="0"/>
                        </a:rPr>
                      </m:ctrlPr>
                    </m:sSubPr>
                    <m:e>
                      <m:r>
                        <a:rPr lang="en-US" sz="2200" b="0" i="1" kern="1200" smtClean="0">
                          <a:latin typeface="Cambria Math" panose="02040503050406030204" pitchFamily="18" charset="0"/>
                        </a:rPr>
                        <m:t>𝑧</m:t>
                      </m:r>
                    </m:e>
                    <m:sub>
                      <m:r>
                        <a:rPr lang="en-US" sz="2200" b="0" i="1" kern="1200" smtClean="0">
                          <a:latin typeface="Cambria Math" panose="02040503050406030204" pitchFamily="18" charset="0"/>
                        </a:rPr>
                        <m:t>𝑡</m:t>
                      </m:r>
                    </m:sub>
                  </m:sSub>
                </m:e>
              </m:acc>
            </m:oMath>
          </a14:m>
          <a:endParaRPr lang="en-US" sz="2200" kern="1200" dirty="0">
            <a:cs typeface="Calibri" panose="020F0502020204030204"/>
          </a:endParaRPr>
        </a:p>
      </dsp:txBody>
      <dsp:txXfrm>
        <a:off x="290783" y="2786522"/>
        <a:ext cx="3563714" cy="58603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41CBC6-98CE-614A-A543-FEDBF7B98E9B}">
      <dsp:nvSpPr>
        <dsp:cNvPr id="0" name=""/>
        <dsp:cNvSpPr/>
      </dsp:nvSpPr>
      <dsp:spPr>
        <a:xfrm>
          <a:off x="2072640" y="0"/>
          <a:ext cx="3108960" cy="1359793"/>
        </a:xfrm>
        <a:prstGeom prst="rightArrow">
          <a:avLst>
            <a:gd name="adj1" fmla="val 75000"/>
            <a:gd name="adj2" fmla="val 5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ea typeface="+mn-lt"/>
              <a:cs typeface="+mn-lt"/>
            </a:rPr>
            <a:t>Forces algorithm to pay equal attention to every part of the image over the course of caption generation</a:t>
          </a:r>
        </a:p>
      </dsp:txBody>
      <dsp:txXfrm>
        <a:off x="2072640" y="169974"/>
        <a:ext cx="2599038" cy="1019845"/>
      </dsp:txXfrm>
    </dsp:sp>
    <dsp:sp modelId="{3D3CC313-EB43-5B46-9401-A057D2AC1303}">
      <dsp:nvSpPr>
        <dsp:cNvPr id="0" name=""/>
        <dsp:cNvSpPr/>
      </dsp:nvSpPr>
      <dsp:spPr>
        <a:xfrm>
          <a:off x="0" y="0"/>
          <a:ext cx="2072640" cy="1359793"/>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ea typeface="+mn-lt"/>
              <a:cs typeface="+mn-lt"/>
            </a:rPr>
            <a:t>Doubly Stochastic Regularization</a:t>
          </a:r>
          <a:endParaRPr lang="en-US" sz="2300" kern="1200" dirty="0"/>
        </a:p>
      </dsp:txBody>
      <dsp:txXfrm>
        <a:off x="66380" y="66380"/>
        <a:ext cx="1939880" cy="1227033"/>
      </dsp:txXfrm>
    </dsp:sp>
    <dsp:sp modelId="{2C46C11A-22BD-F14E-9FD2-2B64E50805C9}">
      <dsp:nvSpPr>
        <dsp:cNvPr id="0" name=""/>
        <dsp:cNvSpPr/>
      </dsp:nvSpPr>
      <dsp:spPr>
        <a:xfrm>
          <a:off x="2072640" y="1495772"/>
          <a:ext cx="3108960" cy="1359793"/>
        </a:xfrm>
        <a:prstGeom prst="rightArrow">
          <a:avLst>
            <a:gd name="adj1" fmla="val 75000"/>
            <a:gd name="adj2" fmla="val 50000"/>
          </a:avLst>
        </a:prstGeom>
        <a:solidFill>
          <a:schemeClr val="accent3">
            <a:tint val="40000"/>
            <a:alpha val="90000"/>
            <a:hueOff val="1014570"/>
            <a:satOff val="50000"/>
            <a:lumOff val="890"/>
            <a:alphaOff val="0"/>
          </a:schemeClr>
        </a:solidFill>
        <a:ln w="12700" cap="flat" cmpd="sng" algn="ctr">
          <a:solidFill>
            <a:schemeClr val="accent3">
              <a:tint val="40000"/>
              <a:alpha val="90000"/>
              <a:hueOff val="1014570"/>
              <a:satOff val="50000"/>
              <a:lumOff val="89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ea typeface="+mn-lt"/>
              <a:cs typeface="+mn-lt"/>
            </a:rPr>
            <a:t>Predicted from previous hidden state h</a:t>
          </a:r>
          <a:r>
            <a:rPr lang="en-US" sz="1600" kern="1200" baseline="-25000" dirty="0">
              <a:ea typeface="+mn-lt"/>
              <a:cs typeface="+mn-lt"/>
            </a:rPr>
            <a:t>t-1 </a:t>
          </a:r>
          <a:r>
            <a:rPr lang="en-US" sz="1600" kern="1200" dirty="0">
              <a:ea typeface="+mn-lt"/>
              <a:cs typeface="+mn-lt"/>
            </a:rPr>
            <a:t>at each time-step </a:t>
          </a:r>
          <a:r>
            <a:rPr lang="en-US" sz="1600" i="1" kern="1200" dirty="0">
              <a:ea typeface="+mn-lt"/>
              <a:cs typeface="+mn-lt"/>
            </a:rPr>
            <a:t>t</a:t>
          </a:r>
          <a:r>
            <a:rPr lang="en-US" sz="1600" kern="1200" baseline="-25000" dirty="0">
              <a:ea typeface="+mn-lt"/>
              <a:cs typeface="+mn-lt"/>
            </a:rPr>
            <a:t> </a:t>
          </a:r>
          <a:endParaRPr lang="en-US" sz="1600" kern="1200" dirty="0">
            <a:cs typeface="Calibri" panose="020F0502020204030204"/>
          </a:endParaRPr>
        </a:p>
        <a:p>
          <a:pPr marL="171450" lvl="1" indent="-171450" algn="l" defTabSz="711200">
            <a:lnSpc>
              <a:spcPct val="90000"/>
            </a:lnSpc>
            <a:spcBef>
              <a:spcPct val="0"/>
            </a:spcBef>
            <a:spcAft>
              <a:spcPct val="15000"/>
            </a:spcAft>
            <a:buChar char="•"/>
          </a:pPr>
          <a:r>
            <a:rPr lang="en-US" sz="1600" kern="1200" dirty="0">
              <a:cs typeface="Calibri" panose="020F0502020204030204"/>
            </a:rPr>
            <a:t>Emphasis objects in image</a:t>
          </a:r>
        </a:p>
      </dsp:txBody>
      <dsp:txXfrm>
        <a:off x="2072640" y="1665746"/>
        <a:ext cx="2599038" cy="1019845"/>
      </dsp:txXfrm>
    </dsp:sp>
    <dsp:sp modelId="{F6AA68AE-7288-2C44-80D5-A73F08340B2C}">
      <dsp:nvSpPr>
        <dsp:cNvPr id="0" name=""/>
        <dsp:cNvSpPr/>
      </dsp:nvSpPr>
      <dsp:spPr>
        <a:xfrm>
          <a:off x="0" y="1495772"/>
          <a:ext cx="2072640" cy="1359793"/>
        </a:xfrm>
        <a:prstGeom prst="roundRect">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a:ea typeface="+mn-lt"/>
              <a:cs typeface="+mn-lt"/>
            </a:rPr>
            <a:t>Model also predicts 𝛽 </a:t>
          </a:r>
          <a:endParaRPr lang="en-US" sz="2300" kern="1200" dirty="0">
            <a:cs typeface="Calibri" panose="020F0502020204030204"/>
          </a:endParaRPr>
        </a:p>
      </dsp:txBody>
      <dsp:txXfrm>
        <a:off x="66380" y="1562152"/>
        <a:ext cx="1939880" cy="1227033"/>
      </dsp:txXfrm>
    </dsp:sp>
    <dsp:sp modelId="{61D546A1-79CC-1242-946D-7A6357547123}">
      <dsp:nvSpPr>
        <dsp:cNvPr id="0" name=""/>
        <dsp:cNvSpPr/>
      </dsp:nvSpPr>
      <dsp:spPr>
        <a:xfrm>
          <a:off x="2072640" y="2991544"/>
          <a:ext cx="3108960" cy="1359793"/>
        </a:xfrm>
        <a:prstGeom prst="rightArrow">
          <a:avLst>
            <a:gd name="adj1" fmla="val 75000"/>
            <a:gd name="adj2" fmla="val 50000"/>
          </a:avLst>
        </a:prstGeom>
        <a:solidFill>
          <a:schemeClr val="accent3">
            <a:tint val="40000"/>
            <a:alpha val="90000"/>
            <a:hueOff val="2029141"/>
            <a:satOff val="100000"/>
            <a:lumOff val="1779"/>
            <a:alphaOff val="0"/>
          </a:schemeClr>
        </a:solidFill>
        <a:ln w="12700" cap="flat" cmpd="sng" algn="ctr">
          <a:solidFill>
            <a:schemeClr val="accent3">
              <a:tint val="40000"/>
              <a:alpha val="90000"/>
              <a:hueOff val="2029141"/>
              <a:satOff val="100000"/>
              <a:lumOff val="177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i="1" kern="1200" dirty="0">
              <a:ea typeface="+mn-lt"/>
              <a:cs typeface="+mn-lt"/>
            </a:rPr>
            <a:t>Minimize penalized</a:t>
          </a:r>
          <a:r>
            <a:rPr lang="en-US" sz="1600" kern="1200" dirty="0">
              <a:ea typeface="+mn-lt"/>
              <a:cs typeface="+mn-lt"/>
            </a:rPr>
            <a:t> negative log-likelihood</a:t>
          </a:r>
          <a:endParaRPr lang="en-US" sz="1600" kern="1200" dirty="0">
            <a:cs typeface="Calibri" panose="020F0502020204030204"/>
          </a:endParaRPr>
        </a:p>
      </dsp:txBody>
      <dsp:txXfrm>
        <a:off x="2072640" y="3161518"/>
        <a:ext cx="2599038" cy="1019845"/>
      </dsp:txXfrm>
    </dsp:sp>
    <dsp:sp modelId="{A09C742E-D541-5446-A0A4-26D0BEFDE041}">
      <dsp:nvSpPr>
        <dsp:cNvPr id="0" name=""/>
        <dsp:cNvSpPr/>
      </dsp:nvSpPr>
      <dsp:spPr>
        <a:xfrm>
          <a:off x="0" y="2991544"/>
          <a:ext cx="2072640" cy="1359793"/>
        </a:xfrm>
        <a:prstGeom prst="round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cs typeface="Calibri" panose="020F0502020204030204"/>
            </a:rPr>
            <a:t>Final Objective Function</a:t>
          </a:r>
        </a:p>
      </dsp:txBody>
      <dsp:txXfrm>
        <a:off x="66380" y="3057924"/>
        <a:ext cx="1939880" cy="1227033"/>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29886A-5B04-1046-B518-B0AE57154981}">
      <dsp:nvSpPr>
        <dsp:cNvPr id="0" name=""/>
        <dsp:cNvSpPr/>
      </dsp:nvSpPr>
      <dsp:spPr>
        <a:xfrm>
          <a:off x="1283" y="0"/>
          <a:ext cx="3337470" cy="435133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ea typeface="+mn-lt"/>
              <a:cs typeface="+mn-lt"/>
            </a:rPr>
            <a:t>Flickr8k</a:t>
          </a:r>
          <a:endParaRPr lang="en-US" sz="3600" kern="1200" dirty="0"/>
        </a:p>
      </dsp:txBody>
      <dsp:txXfrm>
        <a:off x="1283" y="0"/>
        <a:ext cx="3337470" cy="1305401"/>
      </dsp:txXfrm>
    </dsp:sp>
    <dsp:sp modelId="{55D78198-063E-D04A-964E-E0C96B0A86B4}">
      <dsp:nvSpPr>
        <dsp:cNvPr id="0" name=""/>
        <dsp:cNvSpPr/>
      </dsp:nvSpPr>
      <dsp:spPr>
        <a:xfrm>
          <a:off x="335030" y="1306676"/>
          <a:ext cx="2669976" cy="131198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ea typeface="+mn-lt"/>
              <a:cs typeface="+mn-lt"/>
            </a:rPr>
            <a:t>8,000 images</a:t>
          </a:r>
          <a:endParaRPr lang="en-US" sz="2600" kern="1200" dirty="0"/>
        </a:p>
      </dsp:txBody>
      <dsp:txXfrm>
        <a:off x="373457" y="1345103"/>
        <a:ext cx="2593122" cy="1235133"/>
      </dsp:txXfrm>
    </dsp:sp>
    <dsp:sp modelId="{BFA00DB1-96CB-9841-B249-1F67F86CF5CE}">
      <dsp:nvSpPr>
        <dsp:cNvPr id="0" name=""/>
        <dsp:cNvSpPr/>
      </dsp:nvSpPr>
      <dsp:spPr>
        <a:xfrm>
          <a:off x="335030" y="2820508"/>
          <a:ext cx="2669976" cy="1311987"/>
        </a:xfrm>
        <a:prstGeom prst="roundRect">
          <a:avLst>
            <a:gd name="adj" fmla="val 10000"/>
          </a:avLst>
        </a:prstGeom>
        <a:solidFill>
          <a:schemeClr val="accent3">
            <a:hueOff val="542120"/>
            <a:satOff val="20000"/>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ea typeface="+mn-lt"/>
              <a:cs typeface="+mn-lt"/>
            </a:rPr>
            <a:t>5 reference sentences per image</a:t>
          </a:r>
          <a:endParaRPr lang="en-US" sz="2600" kern="1200" dirty="0"/>
        </a:p>
      </dsp:txBody>
      <dsp:txXfrm>
        <a:off x="373457" y="2858935"/>
        <a:ext cx="2593122" cy="1235133"/>
      </dsp:txXfrm>
    </dsp:sp>
    <dsp:sp modelId="{0381A1A6-18AC-DB46-BA57-A5D30FAB27F0}">
      <dsp:nvSpPr>
        <dsp:cNvPr id="0" name=""/>
        <dsp:cNvSpPr/>
      </dsp:nvSpPr>
      <dsp:spPr>
        <a:xfrm>
          <a:off x="3589064" y="0"/>
          <a:ext cx="3337470" cy="435133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ea typeface="+mn-lt"/>
              <a:cs typeface="+mn-lt"/>
            </a:rPr>
            <a:t>Flickr30k</a:t>
          </a:r>
        </a:p>
      </dsp:txBody>
      <dsp:txXfrm>
        <a:off x="3589064" y="0"/>
        <a:ext cx="3337470" cy="1305401"/>
      </dsp:txXfrm>
    </dsp:sp>
    <dsp:sp modelId="{1E71D32C-ABEA-5B41-A2F2-BD176F0ADC53}">
      <dsp:nvSpPr>
        <dsp:cNvPr id="0" name=""/>
        <dsp:cNvSpPr/>
      </dsp:nvSpPr>
      <dsp:spPr>
        <a:xfrm>
          <a:off x="3922811" y="1306676"/>
          <a:ext cx="2669976" cy="1311987"/>
        </a:xfrm>
        <a:prstGeom prst="roundRect">
          <a:avLst>
            <a:gd name="adj" fmla="val 10000"/>
          </a:avLst>
        </a:prstGeom>
        <a:solidFill>
          <a:schemeClr val="accent3">
            <a:hueOff val="1084240"/>
            <a:satOff val="40000"/>
            <a:lumOff val="-5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ea typeface="+mn-lt"/>
              <a:cs typeface="+mn-lt"/>
            </a:rPr>
            <a:t>30,000 images</a:t>
          </a:r>
        </a:p>
      </dsp:txBody>
      <dsp:txXfrm>
        <a:off x="3961238" y="1345103"/>
        <a:ext cx="2593122" cy="1235133"/>
      </dsp:txXfrm>
    </dsp:sp>
    <dsp:sp modelId="{CA9B0F81-18E8-1048-9E46-4EB57E5D4F4D}">
      <dsp:nvSpPr>
        <dsp:cNvPr id="0" name=""/>
        <dsp:cNvSpPr/>
      </dsp:nvSpPr>
      <dsp:spPr>
        <a:xfrm>
          <a:off x="3922811" y="2820508"/>
          <a:ext cx="2669976" cy="1311987"/>
        </a:xfrm>
        <a:prstGeom prst="roundRect">
          <a:avLst>
            <a:gd name="adj" fmla="val 10000"/>
          </a:avLst>
        </a:prstGeom>
        <a:solidFill>
          <a:schemeClr val="accent3">
            <a:hueOff val="1626359"/>
            <a:satOff val="60000"/>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ea typeface="+mn-lt"/>
              <a:cs typeface="+mn-lt"/>
            </a:rPr>
            <a:t>5 reference sentences per image </a:t>
          </a:r>
        </a:p>
      </dsp:txBody>
      <dsp:txXfrm>
        <a:off x="3961238" y="2858935"/>
        <a:ext cx="2593122" cy="1235133"/>
      </dsp:txXfrm>
    </dsp:sp>
    <dsp:sp modelId="{B2722A5A-D6D9-5743-A3E6-7A07BC226C59}">
      <dsp:nvSpPr>
        <dsp:cNvPr id="0" name=""/>
        <dsp:cNvSpPr/>
      </dsp:nvSpPr>
      <dsp:spPr>
        <a:xfrm>
          <a:off x="7176845" y="0"/>
          <a:ext cx="3337470" cy="435133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ea typeface="+mn-lt"/>
              <a:cs typeface="+mn-lt"/>
            </a:rPr>
            <a:t>Microsoft COCO</a:t>
          </a:r>
        </a:p>
      </dsp:txBody>
      <dsp:txXfrm>
        <a:off x="7176845" y="0"/>
        <a:ext cx="3337470" cy="1305401"/>
      </dsp:txXfrm>
    </dsp:sp>
    <dsp:sp modelId="{8B4EAF81-16FB-964B-8E6F-DA50684B790B}">
      <dsp:nvSpPr>
        <dsp:cNvPr id="0" name=""/>
        <dsp:cNvSpPr/>
      </dsp:nvSpPr>
      <dsp:spPr>
        <a:xfrm>
          <a:off x="7510592" y="1306676"/>
          <a:ext cx="2669976" cy="1311987"/>
        </a:xfrm>
        <a:prstGeom prst="roundRect">
          <a:avLst>
            <a:gd name="adj" fmla="val 10000"/>
          </a:avLst>
        </a:prstGeom>
        <a:solidFill>
          <a:schemeClr val="accent3">
            <a:hueOff val="2168479"/>
            <a:satOff val="80000"/>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ea typeface="+mn-lt"/>
              <a:cs typeface="+mn-lt"/>
            </a:rPr>
            <a:t>82,783 images</a:t>
          </a:r>
        </a:p>
      </dsp:txBody>
      <dsp:txXfrm>
        <a:off x="7549019" y="1345103"/>
        <a:ext cx="2593122" cy="1235133"/>
      </dsp:txXfrm>
    </dsp:sp>
    <dsp:sp modelId="{977917C6-B762-524E-982D-759372385820}">
      <dsp:nvSpPr>
        <dsp:cNvPr id="0" name=""/>
        <dsp:cNvSpPr/>
      </dsp:nvSpPr>
      <dsp:spPr>
        <a:xfrm>
          <a:off x="7510592" y="2820508"/>
          <a:ext cx="2669976" cy="1311987"/>
        </a:xfrm>
        <a:prstGeom prst="roundRect">
          <a:avLst>
            <a:gd name="adj" fmla="val 10000"/>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ea typeface="+mn-lt"/>
              <a:cs typeface="+mn-lt"/>
            </a:rPr>
            <a:t>Some images have &gt;5 reference sentences</a:t>
          </a:r>
        </a:p>
      </dsp:txBody>
      <dsp:txXfrm>
        <a:off x="7549019" y="2858935"/>
        <a:ext cx="2593122" cy="1235133"/>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3DC4C9-9F4B-B54F-81AB-0E3B58AA1CE0}">
      <dsp:nvSpPr>
        <dsp:cNvPr id="0" name=""/>
        <dsp:cNvSpPr/>
      </dsp:nvSpPr>
      <dsp:spPr>
        <a:xfrm>
          <a:off x="5482" y="124301"/>
          <a:ext cx="3645544" cy="1350000"/>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Font typeface="Arial"/>
            <a:buNone/>
          </a:pPr>
          <a:r>
            <a:rPr lang="en-US" sz="2500" kern="1200" dirty="0">
              <a:ea typeface="+mn-lt"/>
              <a:cs typeface="+mn-lt"/>
            </a:rPr>
            <a:t>Optimizers</a:t>
          </a:r>
          <a:endParaRPr lang="en-US" sz="2500" kern="1200" dirty="0"/>
        </a:p>
      </dsp:txBody>
      <dsp:txXfrm>
        <a:off x="680482" y="124301"/>
        <a:ext cx="2295544" cy="1350000"/>
      </dsp:txXfrm>
    </dsp:sp>
    <dsp:sp modelId="{273319D3-E0FE-B247-89BE-8E8BF11F48D5}">
      <dsp:nvSpPr>
        <dsp:cNvPr id="0" name=""/>
        <dsp:cNvSpPr/>
      </dsp:nvSpPr>
      <dsp:spPr>
        <a:xfrm>
          <a:off x="5482" y="1643051"/>
          <a:ext cx="2916435" cy="2583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111250">
            <a:lnSpc>
              <a:spcPct val="90000"/>
            </a:lnSpc>
            <a:spcBef>
              <a:spcPct val="0"/>
            </a:spcBef>
            <a:spcAft>
              <a:spcPct val="15000"/>
            </a:spcAft>
            <a:buChar char="•"/>
          </a:pPr>
          <a:r>
            <a:rPr lang="en-US" sz="2500" kern="1200" dirty="0">
              <a:ea typeface="+mn-lt"/>
              <a:cs typeface="+mn-lt"/>
            </a:rPr>
            <a:t>Flickr8k</a:t>
          </a:r>
        </a:p>
        <a:p>
          <a:pPr marL="457200" lvl="2" indent="-228600" algn="l" defTabSz="1111250">
            <a:lnSpc>
              <a:spcPct val="90000"/>
            </a:lnSpc>
            <a:spcBef>
              <a:spcPct val="0"/>
            </a:spcBef>
            <a:spcAft>
              <a:spcPct val="15000"/>
            </a:spcAft>
            <a:buChar char="•"/>
          </a:pPr>
          <a:r>
            <a:rPr lang="en-US" sz="2500" kern="1200" dirty="0" err="1">
              <a:ea typeface="+mn-lt"/>
              <a:cs typeface="+mn-lt"/>
            </a:rPr>
            <a:t>RMSProp</a:t>
          </a:r>
          <a:endParaRPr lang="en-US" sz="2500" kern="1200" dirty="0">
            <a:ea typeface="+mn-lt"/>
            <a:cs typeface="+mn-lt"/>
          </a:endParaRPr>
        </a:p>
        <a:p>
          <a:pPr marL="228600" lvl="1" indent="-228600" algn="l" defTabSz="1111250">
            <a:lnSpc>
              <a:spcPct val="90000"/>
            </a:lnSpc>
            <a:spcBef>
              <a:spcPct val="0"/>
            </a:spcBef>
            <a:spcAft>
              <a:spcPct val="15000"/>
            </a:spcAft>
            <a:buChar char="•"/>
          </a:pPr>
          <a:r>
            <a:rPr lang="en-US" sz="2500" kern="1200" dirty="0">
              <a:ea typeface="+mn-lt"/>
              <a:cs typeface="+mn-lt"/>
            </a:rPr>
            <a:t>Flickr30k &amp; MS COCO</a:t>
          </a:r>
        </a:p>
        <a:p>
          <a:pPr marL="457200" lvl="2" indent="-228600" algn="l" defTabSz="1111250">
            <a:lnSpc>
              <a:spcPct val="90000"/>
            </a:lnSpc>
            <a:spcBef>
              <a:spcPct val="0"/>
            </a:spcBef>
            <a:spcAft>
              <a:spcPct val="15000"/>
            </a:spcAft>
            <a:buChar char="•"/>
          </a:pPr>
          <a:r>
            <a:rPr lang="en-US" sz="2500" kern="1200" dirty="0">
              <a:ea typeface="+mn-lt"/>
              <a:cs typeface="+mn-lt"/>
            </a:rPr>
            <a:t>ADAM</a:t>
          </a:r>
        </a:p>
      </dsp:txBody>
      <dsp:txXfrm>
        <a:off x="5482" y="1643051"/>
        <a:ext cx="2916435" cy="2583984"/>
      </dsp:txXfrm>
    </dsp:sp>
    <dsp:sp modelId="{04E3EAD4-CCB5-4340-84C6-46CE2736F024}">
      <dsp:nvSpPr>
        <dsp:cNvPr id="0" name=""/>
        <dsp:cNvSpPr/>
      </dsp:nvSpPr>
      <dsp:spPr>
        <a:xfrm>
          <a:off x="3435027" y="124301"/>
          <a:ext cx="3645544" cy="1350000"/>
        </a:xfrm>
        <a:prstGeom prst="chevron">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ea typeface="+mn-lt"/>
              <a:cs typeface="+mn-lt"/>
            </a:rPr>
            <a:t>BLEU</a:t>
          </a:r>
        </a:p>
      </dsp:txBody>
      <dsp:txXfrm>
        <a:off x="4110027" y="124301"/>
        <a:ext cx="2295544" cy="1350000"/>
      </dsp:txXfrm>
    </dsp:sp>
    <dsp:sp modelId="{980E57D9-DC94-9740-9146-E0D835658636}">
      <dsp:nvSpPr>
        <dsp:cNvPr id="0" name=""/>
        <dsp:cNvSpPr/>
      </dsp:nvSpPr>
      <dsp:spPr>
        <a:xfrm>
          <a:off x="3435027" y="1643051"/>
          <a:ext cx="2916435" cy="2583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111250">
            <a:lnSpc>
              <a:spcPct val="90000"/>
            </a:lnSpc>
            <a:spcBef>
              <a:spcPct val="0"/>
            </a:spcBef>
            <a:spcAft>
              <a:spcPct val="15000"/>
            </a:spcAft>
            <a:buChar char="•"/>
          </a:pPr>
          <a:r>
            <a:rPr lang="en-US" sz="2500" kern="1200" dirty="0">
              <a:ea typeface="+mn-lt"/>
              <a:cs typeface="+mn-lt"/>
            </a:rPr>
            <a:t>Early stopping on BLEU</a:t>
          </a:r>
        </a:p>
        <a:p>
          <a:pPr marL="228600" lvl="1" indent="-228600" algn="l" defTabSz="1111250">
            <a:lnSpc>
              <a:spcPct val="90000"/>
            </a:lnSpc>
            <a:spcBef>
              <a:spcPct val="0"/>
            </a:spcBef>
            <a:spcAft>
              <a:spcPct val="15000"/>
            </a:spcAft>
            <a:buChar char="•"/>
          </a:pPr>
          <a:r>
            <a:rPr lang="en-US" sz="2500" kern="1200" dirty="0">
              <a:ea typeface="+mn-lt"/>
              <a:cs typeface="+mn-lt"/>
            </a:rPr>
            <a:t>Corr. breakdown between log-likelihood and BLEU </a:t>
          </a:r>
        </a:p>
        <a:p>
          <a:pPr marL="228600" lvl="1" indent="-228600" algn="l" defTabSz="1111250">
            <a:lnSpc>
              <a:spcPct val="90000"/>
            </a:lnSpc>
            <a:spcBef>
              <a:spcPct val="0"/>
            </a:spcBef>
            <a:spcAft>
              <a:spcPct val="15000"/>
            </a:spcAft>
            <a:buChar char="•"/>
          </a:pPr>
          <a:r>
            <a:rPr lang="en-US" sz="2500" kern="1200" dirty="0">
              <a:ea typeface="+mn-lt"/>
              <a:cs typeface="+mn-lt"/>
            </a:rPr>
            <a:t>BLEU for model selection</a:t>
          </a:r>
        </a:p>
      </dsp:txBody>
      <dsp:txXfrm>
        <a:off x="3435027" y="1643051"/>
        <a:ext cx="2916435" cy="2583984"/>
      </dsp:txXfrm>
    </dsp:sp>
    <dsp:sp modelId="{8A067D83-EB56-724D-AC9D-1467DB198410}">
      <dsp:nvSpPr>
        <dsp:cNvPr id="0" name=""/>
        <dsp:cNvSpPr/>
      </dsp:nvSpPr>
      <dsp:spPr>
        <a:xfrm>
          <a:off x="6864572" y="124301"/>
          <a:ext cx="3645544" cy="1350000"/>
        </a:xfrm>
        <a:prstGeom prst="chevron">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ea typeface="+mn-lt"/>
              <a:cs typeface="+mn-lt"/>
            </a:rPr>
            <a:t>Computing Efficiency</a:t>
          </a:r>
        </a:p>
      </dsp:txBody>
      <dsp:txXfrm>
        <a:off x="7539572" y="124301"/>
        <a:ext cx="2295544" cy="1350000"/>
      </dsp:txXfrm>
    </dsp:sp>
    <dsp:sp modelId="{2E8405BF-972B-5541-9552-BD96D37FEBD9}">
      <dsp:nvSpPr>
        <dsp:cNvPr id="0" name=""/>
        <dsp:cNvSpPr/>
      </dsp:nvSpPr>
      <dsp:spPr>
        <a:xfrm>
          <a:off x="6864572" y="1643051"/>
          <a:ext cx="2916435" cy="2583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111250">
            <a:lnSpc>
              <a:spcPct val="90000"/>
            </a:lnSpc>
            <a:spcBef>
              <a:spcPct val="0"/>
            </a:spcBef>
            <a:spcAft>
              <a:spcPct val="15000"/>
            </a:spcAft>
            <a:buChar char="•"/>
          </a:pPr>
          <a:r>
            <a:rPr lang="en-US" sz="2500" kern="1200" dirty="0">
              <a:ea typeface="+mn-lt"/>
              <a:cs typeface="+mn-lt"/>
            </a:rPr>
            <a:t>Mini batches of </a:t>
          </a:r>
          <a:r>
            <a:rPr lang="en-US" sz="2500" u="sng" kern="1200" dirty="0">
              <a:ea typeface="+mn-lt"/>
              <a:cs typeface="+mn-lt"/>
            </a:rPr>
            <a:t>equal length captions</a:t>
          </a:r>
          <a:r>
            <a:rPr lang="en-US" sz="2500" kern="1200" dirty="0">
              <a:ea typeface="+mn-lt"/>
              <a:cs typeface="+mn-lt"/>
            </a:rPr>
            <a:t> to improve speed</a:t>
          </a:r>
        </a:p>
        <a:p>
          <a:pPr marL="228600" lvl="1" indent="-228600" algn="l" defTabSz="1111250">
            <a:lnSpc>
              <a:spcPct val="90000"/>
            </a:lnSpc>
            <a:spcBef>
              <a:spcPct val="0"/>
            </a:spcBef>
            <a:spcAft>
              <a:spcPct val="15000"/>
            </a:spcAft>
            <a:buChar char="•"/>
          </a:pPr>
          <a:r>
            <a:rPr lang="en-US" sz="2500" kern="1200" dirty="0">
              <a:ea typeface="+mn-lt"/>
              <a:cs typeface="+mn-lt"/>
            </a:rPr>
            <a:t>Randomly selected caption length</a:t>
          </a:r>
        </a:p>
      </dsp:txBody>
      <dsp:txXfrm>
        <a:off x="6864572" y="1643051"/>
        <a:ext cx="2916435" cy="258398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5D1025-2F1B-744C-8470-78E415CD47BF}">
      <dsp:nvSpPr>
        <dsp:cNvPr id="0" name=""/>
        <dsp:cNvSpPr/>
      </dsp:nvSpPr>
      <dsp:spPr>
        <a:xfrm>
          <a:off x="0" y="0"/>
          <a:ext cx="5181600" cy="435133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8600" tIns="228600" rIns="228600" bIns="228600" numCol="1" spcCol="1270" anchor="ctr" anchorCtr="0">
          <a:noAutofit/>
        </a:bodyPr>
        <a:lstStyle/>
        <a:p>
          <a:pPr marL="0" lvl="0" indent="0" algn="ctr" defTabSz="2667000">
            <a:lnSpc>
              <a:spcPct val="90000"/>
            </a:lnSpc>
            <a:spcBef>
              <a:spcPct val="0"/>
            </a:spcBef>
            <a:spcAft>
              <a:spcPct val="35000"/>
            </a:spcAft>
            <a:buNone/>
          </a:pPr>
          <a:r>
            <a:rPr lang="en-US" sz="6000" kern="1200" dirty="0"/>
            <a:t>Conclusion</a:t>
          </a:r>
        </a:p>
      </dsp:txBody>
      <dsp:txXfrm>
        <a:off x="0" y="0"/>
        <a:ext cx="5181600" cy="1305401"/>
      </dsp:txXfrm>
    </dsp:sp>
    <dsp:sp modelId="{5A02C159-7D7F-4149-8D39-D815BAF536D5}">
      <dsp:nvSpPr>
        <dsp:cNvPr id="0" name=""/>
        <dsp:cNvSpPr/>
      </dsp:nvSpPr>
      <dsp:spPr>
        <a:xfrm>
          <a:off x="518159" y="1306676"/>
          <a:ext cx="4145280" cy="131198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ea typeface="+mn-lt"/>
              <a:cs typeface="+mn-lt"/>
            </a:rPr>
            <a:t>Alignments correspond well to human intuition</a:t>
          </a:r>
        </a:p>
      </dsp:txBody>
      <dsp:txXfrm>
        <a:off x="556586" y="1345103"/>
        <a:ext cx="4068426" cy="1235133"/>
      </dsp:txXfrm>
    </dsp:sp>
    <dsp:sp modelId="{9BDC9F9E-A1EF-E742-A36D-B957BC85818B}">
      <dsp:nvSpPr>
        <dsp:cNvPr id="0" name=""/>
        <dsp:cNvSpPr/>
      </dsp:nvSpPr>
      <dsp:spPr>
        <a:xfrm>
          <a:off x="518159" y="2820508"/>
          <a:ext cx="4145280" cy="1311987"/>
        </a:xfrm>
        <a:prstGeom prst="roundRect">
          <a:avLst>
            <a:gd name="adj" fmla="val 10000"/>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ea typeface="+mn-lt"/>
              <a:cs typeface="+mn-lt"/>
            </a:rPr>
            <a:t>“Attention” can help with the model interpretation</a:t>
          </a:r>
          <a:endParaRPr lang="en-US" sz="3000" kern="1200" dirty="0"/>
        </a:p>
      </dsp:txBody>
      <dsp:txXfrm>
        <a:off x="556586" y="2858935"/>
        <a:ext cx="4068426" cy="12351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01F857-FB08-7946-A8BE-994588B38735}">
      <dsp:nvSpPr>
        <dsp:cNvPr id="0" name=""/>
        <dsp:cNvSpPr/>
      </dsp:nvSpPr>
      <dsp:spPr>
        <a:xfrm rot="5400000">
          <a:off x="485981" y="1604301"/>
          <a:ext cx="1463642" cy="2435467"/>
        </a:xfrm>
        <a:prstGeom prst="corner">
          <a:avLst>
            <a:gd name="adj1" fmla="val 16120"/>
            <a:gd name="adj2" fmla="val 161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EB4045-E429-334E-AF15-C6608A7D3B4F}">
      <dsp:nvSpPr>
        <dsp:cNvPr id="0" name=""/>
        <dsp:cNvSpPr/>
      </dsp:nvSpPr>
      <dsp:spPr>
        <a:xfrm>
          <a:off x="241663" y="2331981"/>
          <a:ext cx="2198753" cy="1927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Show</a:t>
          </a:r>
          <a:r>
            <a:rPr lang="en-US" sz="2900" kern="1200"/>
            <a:t>, Attend </a:t>
          </a:r>
          <a:r>
            <a:rPr lang="en-US" sz="2900" kern="1200" dirty="0"/>
            <a:t>&amp; Tell</a:t>
          </a:r>
        </a:p>
      </dsp:txBody>
      <dsp:txXfrm>
        <a:off x="241663" y="2331981"/>
        <a:ext cx="2198753" cy="1927336"/>
      </dsp:txXfrm>
    </dsp:sp>
    <dsp:sp modelId="{8E88F1B2-60F2-834C-B20C-F9A4E633C22B}">
      <dsp:nvSpPr>
        <dsp:cNvPr id="0" name=""/>
        <dsp:cNvSpPr/>
      </dsp:nvSpPr>
      <dsp:spPr>
        <a:xfrm>
          <a:off x="2025558" y="1424999"/>
          <a:ext cx="414859" cy="414859"/>
        </a:xfrm>
        <a:prstGeom prst="triangle">
          <a:avLst>
            <a:gd name="adj" fmla="val 100000"/>
          </a:avLst>
        </a:prstGeom>
        <a:solidFill>
          <a:schemeClr val="accent3">
            <a:hueOff val="451767"/>
            <a:satOff val="16667"/>
            <a:lumOff val="-2451"/>
            <a:alphaOff val="0"/>
          </a:schemeClr>
        </a:solidFill>
        <a:ln w="12700" cap="flat" cmpd="sng" algn="ctr">
          <a:solidFill>
            <a:schemeClr val="accent3">
              <a:hueOff val="451767"/>
              <a:satOff val="16667"/>
              <a:lumOff val="-245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A0974E-172F-814E-83CA-0FB68B142D47}">
      <dsp:nvSpPr>
        <dsp:cNvPr id="0" name=""/>
        <dsp:cNvSpPr/>
      </dsp:nvSpPr>
      <dsp:spPr>
        <a:xfrm rot="5400000">
          <a:off x="3177686" y="938236"/>
          <a:ext cx="1463642" cy="2435467"/>
        </a:xfrm>
        <a:prstGeom prst="corner">
          <a:avLst>
            <a:gd name="adj1" fmla="val 16120"/>
            <a:gd name="adj2" fmla="val 16110"/>
          </a:avLst>
        </a:prstGeom>
        <a:solidFill>
          <a:schemeClr val="accent3">
            <a:hueOff val="903533"/>
            <a:satOff val="33333"/>
            <a:lumOff val="-4902"/>
            <a:alphaOff val="0"/>
          </a:schemeClr>
        </a:solidFill>
        <a:ln w="12700" cap="flat" cmpd="sng" algn="ctr">
          <a:solidFill>
            <a:schemeClr val="accent3">
              <a:hueOff val="903533"/>
              <a:satOff val="33333"/>
              <a:lumOff val="-49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36F9DA-0C18-8F4C-8878-6EF2BB30E00D}">
      <dsp:nvSpPr>
        <dsp:cNvPr id="0" name=""/>
        <dsp:cNvSpPr/>
      </dsp:nvSpPr>
      <dsp:spPr>
        <a:xfrm>
          <a:off x="2933368" y="1665916"/>
          <a:ext cx="2198753" cy="1927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Transformers</a:t>
          </a:r>
        </a:p>
      </dsp:txBody>
      <dsp:txXfrm>
        <a:off x="2933368" y="1665916"/>
        <a:ext cx="2198753" cy="1927336"/>
      </dsp:txXfrm>
    </dsp:sp>
    <dsp:sp modelId="{5745EB16-0D71-684E-B026-B1B4A9E91BC9}">
      <dsp:nvSpPr>
        <dsp:cNvPr id="0" name=""/>
        <dsp:cNvSpPr/>
      </dsp:nvSpPr>
      <dsp:spPr>
        <a:xfrm>
          <a:off x="4717262" y="758934"/>
          <a:ext cx="414859" cy="414859"/>
        </a:xfrm>
        <a:prstGeom prst="triangle">
          <a:avLst>
            <a:gd name="adj" fmla="val 100000"/>
          </a:avLst>
        </a:prstGeom>
        <a:solidFill>
          <a:schemeClr val="accent3">
            <a:hueOff val="1355300"/>
            <a:satOff val="50000"/>
            <a:lumOff val="-7353"/>
            <a:alphaOff val="0"/>
          </a:schemeClr>
        </a:solidFill>
        <a:ln w="12700" cap="flat" cmpd="sng" algn="ctr">
          <a:solidFill>
            <a:schemeClr val="accent3">
              <a:hueOff val="1355300"/>
              <a:satOff val="50000"/>
              <a:lumOff val="-73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74E68D-087C-A44C-98DD-F2980C6F699B}">
      <dsp:nvSpPr>
        <dsp:cNvPr id="0" name=""/>
        <dsp:cNvSpPr/>
      </dsp:nvSpPr>
      <dsp:spPr>
        <a:xfrm rot="5400000">
          <a:off x="5869390" y="272171"/>
          <a:ext cx="1463642" cy="2435467"/>
        </a:xfrm>
        <a:prstGeom prst="corner">
          <a:avLst>
            <a:gd name="adj1" fmla="val 16120"/>
            <a:gd name="adj2" fmla="val 16110"/>
          </a:avLst>
        </a:prstGeom>
        <a:solidFill>
          <a:schemeClr val="accent3">
            <a:hueOff val="1807066"/>
            <a:satOff val="66667"/>
            <a:lumOff val="-9804"/>
            <a:alphaOff val="0"/>
          </a:schemeClr>
        </a:solidFill>
        <a:ln w="12700" cap="flat" cmpd="sng" algn="ctr">
          <a:solidFill>
            <a:schemeClr val="accent3">
              <a:hueOff val="1807066"/>
              <a:satOff val="66667"/>
              <a:lumOff val="-980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B9E80C-2BA3-2A4F-8F04-26D35525A373}">
      <dsp:nvSpPr>
        <dsp:cNvPr id="0" name=""/>
        <dsp:cNvSpPr/>
      </dsp:nvSpPr>
      <dsp:spPr>
        <a:xfrm>
          <a:off x="5625072" y="999851"/>
          <a:ext cx="2198753" cy="1927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Ed Questions</a:t>
          </a:r>
        </a:p>
      </dsp:txBody>
      <dsp:txXfrm>
        <a:off x="5625072" y="999851"/>
        <a:ext cx="2198753" cy="1927336"/>
      </dsp:txXfrm>
    </dsp:sp>
    <dsp:sp modelId="{89118483-90C5-A34D-B46B-884F663C39C7}">
      <dsp:nvSpPr>
        <dsp:cNvPr id="0" name=""/>
        <dsp:cNvSpPr/>
      </dsp:nvSpPr>
      <dsp:spPr>
        <a:xfrm>
          <a:off x="7408967" y="92869"/>
          <a:ext cx="414859" cy="414859"/>
        </a:xfrm>
        <a:prstGeom prst="triangle">
          <a:avLst>
            <a:gd name="adj" fmla="val 100000"/>
          </a:avLst>
        </a:prstGeom>
        <a:solidFill>
          <a:schemeClr val="accent3">
            <a:hueOff val="2258833"/>
            <a:satOff val="83333"/>
            <a:lumOff val="-12255"/>
            <a:alphaOff val="0"/>
          </a:schemeClr>
        </a:solidFill>
        <a:ln w="12700" cap="flat" cmpd="sng" algn="ctr">
          <a:solidFill>
            <a:schemeClr val="accent3">
              <a:hueOff val="2258833"/>
              <a:satOff val="83333"/>
              <a:lumOff val="-1225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3B1F85-4B0B-A943-AF74-8EBF80ED53F5}">
      <dsp:nvSpPr>
        <dsp:cNvPr id="0" name=""/>
        <dsp:cNvSpPr/>
      </dsp:nvSpPr>
      <dsp:spPr>
        <a:xfrm rot="5400000">
          <a:off x="8561095" y="-393893"/>
          <a:ext cx="1463642" cy="2435467"/>
        </a:xfrm>
        <a:prstGeom prst="corner">
          <a:avLst>
            <a:gd name="adj1" fmla="val 16120"/>
            <a:gd name="adj2" fmla="val 16110"/>
          </a:avLst>
        </a:prstGeom>
        <a:solidFill>
          <a:schemeClr val="accent3">
            <a:hueOff val="2710599"/>
            <a:satOff val="100000"/>
            <a:lumOff val="-14706"/>
            <a:alphaOff val="0"/>
          </a:schemeClr>
        </a:solid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F52823-564A-2948-9650-31C51DF65CF9}">
      <dsp:nvSpPr>
        <dsp:cNvPr id="0" name=""/>
        <dsp:cNvSpPr/>
      </dsp:nvSpPr>
      <dsp:spPr>
        <a:xfrm>
          <a:off x="8316776" y="333786"/>
          <a:ext cx="2198753" cy="1927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Q&amp;A</a:t>
          </a:r>
        </a:p>
      </dsp:txBody>
      <dsp:txXfrm>
        <a:off x="8316776" y="333786"/>
        <a:ext cx="2198753" cy="192733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5D1025-2F1B-744C-8470-78E415CD47BF}">
      <dsp:nvSpPr>
        <dsp:cNvPr id="0" name=""/>
        <dsp:cNvSpPr/>
      </dsp:nvSpPr>
      <dsp:spPr>
        <a:xfrm>
          <a:off x="0" y="0"/>
          <a:ext cx="5181600" cy="435133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8600" tIns="228600" rIns="228600" bIns="228600" numCol="1" spcCol="1270" anchor="ctr" anchorCtr="0">
          <a:noAutofit/>
        </a:bodyPr>
        <a:lstStyle/>
        <a:p>
          <a:pPr marL="0" lvl="0" indent="0" algn="ctr" defTabSz="2667000">
            <a:lnSpc>
              <a:spcPct val="90000"/>
            </a:lnSpc>
            <a:spcBef>
              <a:spcPct val="0"/>
            </a:spcBef>
            <a:spcAft>
              <a:spcPct val="35000"/>
            </a:spcAft>
            <a:buNone/>
          </a:pPr>
          <a:r>
            <a:rPr lang="en-US" sz="6000" kern="1200" dirty="0"/>
            <a:t>Future</a:t>
          </a:r>
        </a:p>
      </dsp:txBody>
      <dsp:txXfrm>
        <a:off x="0" y="0"/>
        <a:ext cx="5181600" cy="1305401"/>
      </dsp:txXfrm>
    </dsp:sp>
    <dsp:sp modelId="{9BDC9F9E-A1EF-E742-A36D-B957BC85818B}">
      <dsp:nvSpPr>
        <dsp:cNvPr id="0" name=""/>
        <dsp:cNvSpPr/>
      </dsp:nvSpPr>
      <dsp:spPr>
        <a:xfrm>
          <a:off x="518159" y="1306676"/>
          <a:ext cx="4145280" cy="131198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ctr" defTabSz="1289050">
            <a:lnSpc>
              <a:spcPct val="90000"/>
            </a:lnSpc>
            <a:spcBef>
              <a:spcPct val="0"/>
            </a:spcBef>
            <a:spcAft>
              <a:spcPct val="35000"/>
            </a:spcAft>
            <a:buNone/>
          </a:pPr>
          <a:r>
            <a:rPr lang="en-US" sz="2900" kern="1200" dirty="0">
              <a:ea typeface="+mn-lt"/>
              <a:cs typeface="+mn-lt"/>
            </a:rPr>
            <a:t>Transformers</a:t>
          </a:r>
          <a:endParaRPr lang="en-US" sz="2900" kern="1200" dirty="0"/>
        </a:p>
      </dsp:txBody>
      <dsp:txXfrm>
        <a:off x="556586" y="1345103"/>
        <a:ext cx="4068426" cy="1235133"/>
      </dsp:txXfrm>
    </dsp:sp>
    <dsp:sp modelId="{5A02C159-7D7F-4149-8D39-D815BAF536D5}">
      <dsp:nvSpPr>
        <dsp:cNvPr id="0" name=""/>
        <dsp:cNvSpPr/>
      </dsp:nvSpPr>
      <dsp:spPr>
        <a:xfrm>
          <a:off x="518159" y="2820508"/>
          <a:ext cx="4145280" cy="1311987"/>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ctr" defTabSz="1289050">
            <a:lnSpc>
              <a:spcPct val="90000"/>
            </a:lnSpc>
            <a:spcBef>
              <a:spcPct val="0"/>
            </a:spcBef>
            <a:spcAft>
              <a:spcPct val="35000"/>
            </a:spcAft>
            <a:buNone/>
          </a:pPr>
          <a:r>
            <a:rPr lang="en-US" sz="2900" kern="1200" dirty="0">
              <a:ea typeface="+mn-lt"/>
              <a:cs typeface="+mn-lt"/>
            </a:rPr>
            <a:t>Can we replace CNNs and LSTMs with Transformers?</a:t>
          </a:r>
        </a:p>
      </dsp:txBody>
      <dsp:txXfrm>
        <a:off x="556586" y="2858935"/>
        <a:ext cx="4068426" cy="1235133"/>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61D068-67B8-C74A-A344-9355074F77E5}">
      <dsp:nvSpPr>
        <dsp:cNvPr id="0" name=""/>
        <dsp:cNvSpPr/>
      </dsp:nvSpPr>
      <dsp:spPr>
        <a:xfrm rot="5400000">
          <a:off x="690235" y="805345"/>
          <a:ext cx="707268" cy="805199"/>
        </a:xfrm>
        <a:prstGeom prst="bentUpArrow">
          <a:avLst>
            <a:gd name="adj1" fmla="val 32840"/>
            <a:gd name="adj2" fmla="val 25000"/>
            <a:gd name="adj3" fmla="val 35780"/>
          </a:avLst>
        </a:prstGeom>
        <a:solidFill>
          <a:schemeClr val="accent3">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9DCA9B-AD1D-A540-8057-2DAB2371D10F}">
      <dsp:nvSpPr>
        <dsp:cNvPr id="0" name=""/>
        <dsp:cNvSpPr/>
      </dsp:nvSpPr>
      <dsp:spPr>
        <a:xfrm>
          <a:off x="502852" y="21324"/>
          <a:ext cx="1190623" cy="833397"/>
        </a:xfrm>
        <a:prstGeom prst="roundRect">
          <a:avLst>
            <a:gd name="adj" fmla="val 1667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FFNN</a:t>
          </a:r>
        </a:p>
      </dsp:txBody>
      <dsp:txXfrm>
        <a:off x="543542" y="62014"/>
        <a:ext cx="1109243" cy="752017"/>
      </dsp:txXfrm>
    </dsp:sp>
    <dsp:sp modelId="{DB87C0C0-EDF1-1F48-B0D9-561EA66DAABE}">
      <dsp:nvSpPr>
        <dsp:cNvPr id="0" name=""/>
        <dsp:cNvSpPr/>
      </dsp:nvSpPr>
      <dsp:spPr>
        <a:xfrm>
          <a:off x="1693475" y="100807"/>
          <a:ext cx="865945" cy="673588"/>
        </a:xfrm>
        <a:prstGeom prst="rect">
          <a:avLst/>
        </a:prstGeom>
        <a:noFill/>
        <a:ln>
          <a:noFill/>
        </a:ln>
        <a:effectLst/>
      </dsp:spPr>
      <dsp:style>
        <a:lnRef idx="0">
          <a:scrgbClr r="0" g="0" b="0"/>
        </a:lnRef>
        <a:fillRef idx="0">
          <a:scrgbClr r="0" g="0" b="0"/>
        </a:fillRef>
        <a:effectRef idx="0">
          <a:scrgbClr r="0" g="0" b="0"/>
        </a:effectRef>
        <a:fontRef idx="minor"/>
      </dsp:style>
    </dsp:sp>
    <dsp:sp modelId="{7B29A144-2B2E-E441-9B48-68215E376661}">
      <dsp:nvSpPr>
        <dsp:cNvPr id="0" name=""/>
        <dsp:cNvSpPr/>
      </dsp:nvSpPr>
      <dsp:spPr>
        <a:xfrm rot="5400000">
          <a:off x="1677388" y="1741525"/>
          <a:ext cx="707268" cy="805199"/>
        </a:xfrm>
        <a:prstGeom prst="bentUpArrow">
          <a:avLst>
            <a:gd name="adj1" fmla="val 32840"/>
            <a:gd name="adj2" fmla="val 25000"/>
            <a:gd name="adj3" fmla="val 35780"/>
          </a:avLst>
        </a:prstGeom>
        <a:solidFill>
          <a:schemeClr val="accent3">
            <a:tint val="50000"/>
            <a:hueOff val="977834"/>
            <a:satOff val="50000"/>
            <a:lumOff val="526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C5D1499-8512-7C48-97EB-9F529ACEF2FE}">
      <dsp:nvSpPr>
        <dsp:cNvPr id="0" name=""/>
        <dsp:cNvSpPr/>
      </dsp:nvSpPr>
      <dsp:spPr>
        <a:xfrm>
          <a:off x="1490005" y="957504"/>
          <a:ext cx="1190623" cy="833397"/>
        </a:xfrm>
        <a:prstGeom prst="roundRect">
          <a:avLst>
            <a:gd name="adj" fmla="val 16670"/>
          </a:avLst>
        </a:prstGeom>
        <a:solidFill>
          <a:schemeClr val="accent3">
            <a:hueOff val="903533"/>
            <a:satOff val="33333"/>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RNN (LSTM/Bi-LSTM)</a:t>
          </a:r>
        </a:p>
      </dsp:txBody>
      <dsp:txXfrm>
        <a:off x="1530695" y="998194"/>
        <a:ext cx="1109243" cy="752017"/>
      </dsp:txXfrm>
    </dsp:sp>
    <dsp:sp modelId="{20A9CE6B-1C5C-EE46-A355-1F7E32BCAC57}">
      <dsp:nvSpPr>
        <dsp:cNvPr id="0" name=""/>
        <dsp:cNvSpPr/>
      </dsp:nvSpPr>
      <dsp:spPr>
        <a:xfrm>
          <a:off x="2680628" y="1036988"/>
          <a:ext cx="865945" cy="673588"/>
        </a:xfrm>
        <a:prstGeom prst="rect">
          <a:avLst/>
        </a:prstGeom>
        <a:noFill/>
        <a:ln>
          <a:noFill/>
        </a:ln>
        <a:effectLst/>
      </dsp:spPr>
      <dsp:style>
        <a:lnRef idx="0">
          <a:scrgbClr r="0" g="0" b="0"/>
        </a:lnRef>
        <a:fillRef idx="0">
          <a:scrgbClr r="0" g="0" b="0"/>
        </a:fillRef>
        <a:effectRef idx="0">
          <a:scrgbClr r="0" g="0" b="0"/>
        </a:effectRef>
        <a:fontRef idx="minor"/>
      </dsp:style>
    </dsp:sp>
    <dsp:sp modelId="{641F2646-4534-6942-851A-6C97737B6075}">
      <dsp:nvSpPr>
        <dsp:cNvPr id="0" name=""/>
        <dsp:cNvSpPr/>
      </dsp:nvSpPr>
      <dsp:spPr>
        <a:xfrm rot="5400000">
          <a:off x="2664541" y="2677706"/>
          <a:ext cx="707268" cy="805199"/>
        </a:xfrm>
        <a:prstGeom prst="bentUpArrow">
          <a:avLst>
            <a:gd name="adj1" fmla="val 32840"/>
            <a:gd name="adj2" fmla="val 25000"/>
            <a:gd name="adj3" fmla="val 35780"/>
          </a:avLst>
        </a:prstGeom>
        <a:solidFill>
          <a:schemeClr val="accent3">
            <a:tint val="50000"/>
            <a:hueOff val="1955669"/>
            <a:satOff val="100000"/>
            <a:lumOff val="1053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0BEC498-E22F-9944-9918-C5DCA48DE2EA}">
      <dsp:nvSpPr>
        <dsp:cNvPr id="0" name=""/>
        <dsp:cNvSpPr/>
      </dsp:nvSpPr>
      <dsp:spPr>
        <a:xfrm>
          <a:off x="2477158" y="1893685"/>
          <a:ext cx="1190623" cy="833397"/>
        </a:xfrm>
        <a:prstGeom prst="roundRect">
          <a:avLst>
            <a:gd name="adj" fmla="val 16670"/>
          </a:avLst>
        </a:prstGeom>
        <a:solidFill>
          <a:schemeClr val="accent3">
            <a:hueOff val="1807066"/>
            <a:satOff val="66667"/>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LSTM with Attention</a:t>
          </a:r>
        </a:p>
      </dsp:txBody>
      <dsp:txXfrm>
        <a:off x="2517848" y="1934375"/>
        <a:ext cx="1109243" cy="752017"/>
      </dsp:txXfrm>
    </dsp:sp>
    <dsp:sp modelId="{CC314172-C15F-5946-99C3-3593B5296D42}">
      <dsp:nvSpPr>
        <dsp:cNvPr id="0" name=""/>
        <dsp:cNvSpPr/>
      </dsp:nvSpPr>
      <dsp:spPr>
        <a:xfrm>
          <a:off x="3667781" y="1973168"/>
          <a:ext cx="865945" cy="673588"/>
        </a:xfrm>
        <a:prstGeom prst="rect">
          <a:avLst/>
        </a:prstGeom>
        <a:noFill/>
        <a:ln>
          <a:noFill/>
        </a:ln>
        <a:effectLst/>
      </dsp:spPr>
      <dsp:style>
        <a:lnRef idx="0">
          <a:scrgbClr r="0" g="0" b="0"/>
        </a:lnRef>
        <a:fillRef idx="0">
          <a:scrgbClr r="0" g="0" b="0"/>
        </a:fillRef>
        <a:effectRef idx="0">
          <a:scrgbClr r="0" g="0" b="0"/>
        </a:effectRef>
        <a:fontRef idx="minor"/>
      </dsp:style>
    </dsp:sp>
    <dsp:sp modelId="{A474FB5C-A407-954A-AB65-B3BA2C74CB7F}">
      <dsp:nvSpPr>
        <dsp:cNvPr id="0" name=""/>
        <dsp:cNvSpPr/>
      </dsp:nvSpPr>
      <dsp:spPr>
        <a:xfrm>
          <a:off x="3464311" y="2829866"/>
          <a:ext cx="1190623" cy="833397"/>
        </a:xfrm>
        <a:prstGeom prst="roundRect">
          <a:avLst>
            <a:gd name="adj" fmla="val 16670"/>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Transformer</a:t>
          </a:r>
        </a:p>
      </dsp:txBody>
      <dsp:txXfrm>
        <a:off x="3505001" y="2870556"/>
        <a:ext cx="1109243" cy="752017"/>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22E48C-9CCA-1C4D-96D4-3091B1FA6D1C}">
      <dsp:nvSpPr>
        <dsp:cNvPr id="0" name=""/>
        <dsp:cNvSpPr/>
      </dsp:nvSpPr>
      <dsp:spPr>
        <a:xfrm rot="5400000">
          <a:off x="702935" y="805345"/>
          <a:ext cx="707268" cy="805199"/>
        </a:xfrm>
        <a:prstGeom prst="bentUpArrow">
          <a:avLst>
            <a:gd name="adj1" fmla="val 32840"/>
            <a:gd name="adj2" fmla="val 25000"/>
            <a:gd name="adj3" fmla="val 35780"/>
          </a:avLst>
        </a:prstGeom>
        <a:solidFill>
          <a:schemeClr val="accent3">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F08CD74-39F4-5341-9AD0-D0A56E03A396}">
      <dsp:nvSpPr>
        <dsp:cNvPr id="0" name=""/>
        <dsp:cNvSpPr/>
      </dsp:nvSpPr>
      <dsp:spPr>
        <a:xfrm>
          <a:off x="515552" y="21324"/>
          <a:ext cx="1190623" cy="833397"/>
        </a:xfrm>
        <a:prstGeom prst="roundRect">
          <a:avLst>
            <a:gd name="adj" fmla="val 1667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FFNN</a:t>
          </a:r>
        </a:p>
      </dsp:txBody>
      <dsp:txXfrm>
        <a:off x="556242" y="62014"/>
        <a:ext cx="1109243" cy="752017"/>
      </dsp:txXfrm>
    </dsp:sp>
    <dsp:sp modelId="{F419FB8C-6443-6544-879C-29BA4DB82A46}">
      <dsp:nvSpPr>
        <dsp:cNvPr id="0" name=""/>
        <dsp:cNvSpPr/>
      </dsp:nvSpPr>
      <dsp:spPr>
        <a:xfrm>
          <a:off x="1706175" y="100807"/>
          <a:ext cx="865945" cy="673588"/>
        </a:xfrm>
        <a:prstGeom prst="rect">
          <a:avLst/>
        </a:prstGeom>
        <a:noFill/>
        <a:ln>
          <a:noFill/>
        </a:ln>
        <a:effectLst/>
      </dsp:spPr>
      <dsp:style>
        <a:lnRef idx="0">
          <a:scrgbClr r="0" g="0" b="0"/>
        </a:lnRef>
        <a:fillRef idx="0">
          <a:scrgbClr r="0" g="0" b="0"/>
        </a:fillRef>
        <a:effectRef idx="0">
          <a:scrgbClr r="0" g="0" b="0"/>
        </a:effectRef>
        <a:fontRef idx="minor"/>
      </dsp:style>
    </dsp:sp>
    <dsp:sp modelId="{6F09709E-7576-854E-AD6C-24008CF775D3}">
      <dsp:nvSpPr>
        <dsp:cNvPr id="0" name=""/>
        <dsp:cNvSpPr/>
      </dsp:nvSpPr>
      <dsp:spPr>
        <a:xfrm rot="5400000">
          <a:off x="1690088" y="1741525"/>
          <a:ext cx="707268" cy="805199"/>
        </a:xfrm>
        <a:prstGeom prst="bentUpArrow">
          <a:avLst>
            <a:gd name="adj1" fmla="val 32840"/>
            <a:gd name="adj2" fmla="val 25000"/>
            <a:gd name="adj3" fmla="val 35780"/>
          </a:avLst>
        </a:prstGeom>
        <a:solidFill>
          <a:schemeClr val="accent3">
            <a:tint val="50000"/>
            <a:hueOff val="977834"/>
            <a:satOff val="50000"/>
            <a:lumOff val="526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8A1B411-7E60-E348-A305-415A32FA9556}">
      <dsp:nvSpPr>
        <dsp:cNvPr id="0" name=""/>
        <dsp:cNvSpPr/>
      </dsp:nvSpPr>
      <dsp:spPr>
        <a:xfrm>
          <a:off x="1502705" y="957504"/>
          <a:ext cx="1190623" cy="833397"/>
        </a:xfrm>
        <a:prstGeom prst="roundRect">
          <a:avLst>
            <a:gd name="adj" fmla="val 16670"/>
          </a:avLst>
        </a:prstGeom>
        <a:solidFill>
          <a:schemeClr val="accent3">
            <a:hueOff val="903533"/>
            <a:satOff val="33333"/>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CNN</a:t>
          </a:r>
        </a:p>
      </dsp:txBody>
      <dsp:txXfrm>
        <a:off x="1543395" y="998194"/>
        <a:ext cx="1109243" cy="752017"/>
      </dsp:txXfrm>
    </dsp:sp>
    <dsp:sp modelId="{A548DED1-51C8-E043-87DC-BCE3CD7A842A}">
      <dsp:nvSpPr>
        <dsp:cNvPr id="0" name=""/>
        <dsp:cNvSpPr/>
      </dsp:nvSpPr>
      <dsp:spPr>
        <a:xfrm>
          <a:off x="2693329" y="1036988"/>
          <a:ext cx="865945" cy="673588"/>
        </a:xfrm>
        <a:prstGeom prst="rect">
          <a:avLst/>
        </a:prstGeom>
        <a:noFill/>
        <a:ln>
          <a:noFill/>
        </a:ln>
        <a:effectLst/>
      </dsp:spPr>
      <dsp:style>
        <a:lnRef idx="0">
          <a:scrgbClr r="0" g="0" b="0"/>
        </a:lnRef>
        <a:fillRef idx="0">
          <a:scrgbClr r="0" g="0" b="0"/>
        </a:fillRef>
        <a:effectRef idx="0">
          <a:scrgbClr r="0" g="0" b="0"/>
        </a:effectRef>
        <a:fontRef idx="minor"/>
      </dsp:style>
    </dsp:sp>
    <dsp:sp modelId="{65F9CC24-BEC3-044F-AAF2-2B424E9133E1}">
      <dsp:nvSpPr>
        <dsp:cNvPr id="0" name=""/>
        <dsp:cNvSpPr/>
      </dsp:nvSpPr>
      <dsp:spPr>
        <a:xfrm rot="5400000">
          <a:off x="2677242" y="2677706"/>
          <a:ext cx="707268" cy="805199"/>
        </a:xfrm>
        <a:prstGeom prst="bentUpArrow">
          <a:avLst>
            <a:gd name="adj1" fmla="val 32840"/>
            <a:gd name="adj2" fmla="val 25000"/>
            <a:gd name="adj3" fmla="val 35780"/>
          </a:avLst>
        </a:prstGeom>
        <a:solidFill>
          <a:schemeClr val="accent3">
            <a:tint val="50000"/>
            <a:hueOff val="1955669"/>
            <a:satOff val="100000"/>
            <a:lumOff val="1053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F560476-5F66-464E-8B74-E6C1B54D93A7}">
      <dsp:nvSpPr>
        <dsp:cNvPr id="0" name=""/>
        <dsp:cNvSpPr/>
      </dsp:nvSpPr>
      <dsp:spPr>
        <a:xfrm>
          <a:off x="2489858" y="1893685"/>
          <a:ext cx="1190623" cy="833397"/>
        </a:xfrm>
        <a:prstGeom prst="roundRect">
          <a:avLst>
            <a:gd name="adj" fmla="val 16670"/>
          </a:avLst>
        </a:prstGeom>
        <a:solidFill>
          <a:schemeClr val="accent3">
            <a:hueOff val="1807066"/>
            <a:satOff val="66667"/>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CNN with Attention</a:t>
          </a:r>
        </a:p>
      </dsp:txBody>
      <dsp:txXfrm>
        <a:off x="2530548" y="1934375"/>
        <a:ext cx="1109243" cy="752017"/>
      </dsp:txXfrm>
    </dsp:sp>
    <dsp:sp modelId="{D02536F6-3561-6A46-AAD2-37379B212D83}">
      <dsp:nvSpPr>
        <dsp:cNvPr id="0" name=""/>
        <dsp:cNvSpPr/>
      </dsp:nvSpPr>
      <dsp:spPr>
        <a:xfrm>
          <a:off x="3680482" y="1973168"/>
          <a:ext cx="865945" cy="673588"/>
        </a:xfrm>
        <a:prstGeom prst="rect">
          <a:avLst/>
        </a:prstGeom>
        <a:noFill/>
        <a:ln>
          <a:noFill/>
        </a:ln>
        <a:effectLst/>
      </dsp:spPr>
      <dsp:style>
        <a:lnRef idx="0">
          <a:scrgbClr r="0" g="0" b="0"/>
        </a:lnRef>
        <a:fillRef idx="0">
          <a:scrgbClr r="0" g="0" b="0"/>
        </a:fillRef>
        <a:effectRef idx="0">
          <a:scrgbClr r="0" g="0" b="0"/>
        </a:effectRef>
        <a:fontRef idx="minor"/>
      </dsp:style>
    </dsp:sp>
    <dsp:sp modelId="{DAFA206E-9DF1-C945-A030-CDC28F91A5FE}">
      <dsp:nvSpPr>
        <dsp:cNvPr id="0" name=""/>
        <dsp:cNvSpPr/>
      </dsp:nvSpPr>
      <dsp:spPr>
        <a:xfrm>
          <a:off x="3477012" y="2829866"/>
          <a:ext cx="1190623" cy="833397"/>
        </a:xfrm>
        <a:prstGeom prst="roundRect">
          <a:avLst>
            <a:gd name="adj" fmla="val 16670"/>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t>
          </a:r>
        </a:p>
      </dsp:txBody>
      <dsp:txXfrm>
        <a:off x="3517702" y="2870556"/>
        <a:ext cx="1109243" cy="752017"/>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398A87-D650-6742-BC65-DFC37B9BF754}">
      <dsp:nvSpPr>
        <dsp:cNvPr id="0" name=""/>
        <dsp:cNvSpPr/>
      </dsp:nvSpPr>
      <dsp:spPr>
        <a:xfrm>
          <a:off x="0" y="45774"/>
          <a:ext cx="10515600" cy="10740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It's not very clear what kind of cost function is used to evaluate the performance, would be nice to elaborate that. </a:t>
          </a:r>
        </a:p>
      </dsp:txBody>
      <dsp:txXfrm>
        <a:off x="52431" y="98205"/>
        <a:ext cx="10410738" cy="969198"/>
      </dsp:txXfrm>
    </dsp:sp>
    <dsp:sp modelId="{132E88DC-212A-D745-AF90-DF7C8C28C1CD}">
      <dsp:nvSpPr>
        <dsp:cNvPr id="0" name=""/>
        <dsp:cNvSpPr/>
      </dsp:nvSpPr>
      <dsp:spPr>
        <a:xfrm>
          <a:off x="0" y="1119834"/>
          <a:ext cx="10515600" cy="3185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a:t>There is a difference between cost function and the performance evaluation</a:t>
          </a:r>
        </a:p>
        <a:p>
          <a:pPr marL="228600" lvl="1" indent="-228600" algn="l" defTabSz="933450">
            <a:lnSpc>
              <a:spcPct val="90000"/>
            </a:lnSpc>
            <a:spcBef>
              <a:spcPct val="0"/>
            </a:spcBef>
            <a:spcAft>
              <a:spcPct val="20000"/>
            </a:spcAft>
            <a:buChar char="•"/>
          </a:pPr>
          <a:r>
            <a:rPr lang="en-US" sz="2100" kern="1200" dirty="0"/>
            <a:t>Cost Function is used for Training is </a:t>
          </a:r>
          <a14:m xmlns:a14="http://schemas.microsoft.com/office/drawing/2010/main">
            <m:oMath xmlns:m="http://schemas.openxmlformats.org/officeDocument/2006/math">
              <m:sSub>
                <m:sSubPr>
                  <m:ctrlPr>
                    <a:rPr lang="en-US" sz="2100" i="1" kern="1200" smtClean="0">
                      <a:latin typeface="Cambria Math" panose="02040503050406030204" pitchFamily="18" charset="0"/>
                    </a:rPr>
                  </m:ctrlPr>
                </m:sSubPr>
                <m:e>
                  <m:r>
                    <a:rPr lang="en-US" sz="2100" i="1" kern="1200">
                      <a:latin typeface="Cambria Math" panose="02040503050406030204" pitchFamily="18" charset="0"/>
                    </a:rPr>
                    <m:t>𝐿</m:t>
                  </m:r>
                </m:e>
                <m:sub>
                  <m:r>
                    <a:rPr lang="en-US" sz="2100" i="1" kern="1200">
                      <a:latin typeface="Cambria Math" panose="02040503050406030204" pitchFamily="18" charset="0"/>
                    </a:rPr>
                    <m:t>𝑑</m:t>
                  </m:r>
                </m:sub>
              </m:sSub>
              <m:r>
                <a:rPr lang="en-US" sz="2100" i="1" kern="1200">
                  <a:latin typeface="Cambria Math" panose="02040503050406030204" pitchFamily="18" charset="0"/>
                </a:rPr>
                <m:t>=−</m:t>
              </m:r>
              <m:func>
                <m:funcPr>
                  <m:ctrlPr>
                    <a:rPr lang="en-US" sz="2100" i="1" kern="1200">
                      <a:latin typeface="Cambria Math" panose="02040503050406030204" pitchFamily="18" charset="0"/>
                    </a:rPr>
                  </m:ctrlPr>
                </m:funcPr>
                <m:fName>
                  <m:r>
                    <m:rPr>
                      <m:sty m:val="p"/>
                    </m:rPr>
                    <a:rPr lang="en-US" sz="2100" kern="1200">
                      <a:latin typeface="Cambria Math" panose="02040503050406030204" pitchFamily="18" charset="0"/>
                    </a:rPr>
                    <m:t>log</m:t>
                  </m:r>
                </m:fName>
                <m:e>
                  <m:d>
                    <m:dPr>
                      <m:ctrlPr>
                        <a:rPr lang="en-US" sz="2100" i="1" kern="1200">
                          <a:latin typeface="Cambria Math" panose="02040503050406030204" pitchFamily="18" charset="0"/>
                        </a:rPr>
                      </m:ctrlPr>
                    </m:dPr>
                    <m:e>
                      <m:r>
                        <a:rPr lang="en-US" sz="2100" i="1" kern="1200">
                          <a:latin typeface="Cambria Math" panose="02040503050406030204" pitchFamily="18" charset="0"/>
                        </a:rPr>
                        <m:t>𝑃</m:t>
                      </m:r>
                      <m:d>
                        <m:dPr>
                          <m:ctrlPr>
                            <a:rPr lang="en-US" sz="2100" i="1" kern="1200">
                              <a:latin typeface="Cambria Math" panose="02040503050406030204" pitchFamily="18" charset="0"/>
                            </a:rPr>
                          </m:ctrlPr>
                        </m:dPr>
                        <m:e>
                          <m:r>
                            <a:rPr lang="en-US" sz="2100" i="1" kern="1200">
                              <a:latin typeface="Cambria Math" panose="02040503050406030204" pitchFamily="18" charset="0"/>
                            </a:rPr>
                            <m:t>𝑦</m:t>
                          </m:r>
                        </m:e>
                        <m:e>
                          <m:r>
                            <a:rPr lang="en-US" sz="2100" i="1" kern="1200">
                              <a:latin typeface="Cambria Math" panose="02040503050406030204" pitchFamily="18" charset="0"/>
                            </a:rPr>
                            <m:t>𝑥</m:t>
                          </m:r>
                        </m:e>
                      </m:d>
                    </m:e>
                  </m:d>
                  <m:r>
                    <a:rPr lang="en-US" sz="2100" i="1" kern="1200">
                      <a:latin typeface="Cambria Math" panose="02040503050406030204" pitchFamily="18" charset="0"/>
                    </a:rPr>
                    <m:t>+ </m:t>
                  </m:r>
                  <m:r>
                    <a:rPr lang="en-US" sz="2100" i="1" kern="1200">
                      <a:latin typeface="Cambria Math" panose="02040503050406030204" pitchFamily="18" charset="0"/>
                      <a:ea typeface="Cambria Math" panose="02040503050406030204" pitchFamily="18" charset="0"/>
                    </a:rPr>
                    <m:t>𝜆</m:t>
                  </m:r>
                  <m:nary>
                    <m:naryPr>
                      <m:chr m:val="∑"/>
                      <m:ctrlPr>
                        <a:rPr lang="en-US" sz="2100" i="1" kern="1200">
                          <a:latin typeface="Cambria Math" panose="02040503050406030204" pitchFamily="18" charset="0"/>
                          <a:ea typeface="Cambria Math" panose="02040503050406030204" pitchFamily="18" charset="0"/>
                        </a:rPr>
                      </m:ctrlPr>
                    </m:naryPr>
                    <m:sub>
                      <m:r>
                        <m:rPr>
                          <m:brk m:alnAt="23"/>
                        </m:rPr>
                        <a:rPr lang="en-US" sz="2100" i="1" kern="1200">
                          <a:latin typeface="Cambria Math" panose="02040503050406030204" pitchFamily="18" charset="0"/>
                          <a:ea typeface="Cambria Math" panose="02040503050406030204" pitchFamily="18" charset="0"/>
                        </a:rPr>
                        <m:t>𝑖</m:t>
                      </m:r>
                    </m:sub>
                    <m:sup>
                      <m:r>
                        <a:rPr lang="en-US" sz="2100" i="1" kern="1200">
                          <a:latin typeface="Cambria Math" panose="02040503050406030204" pitchFamily="18" charset="0"/>
                          <a:ea typeface="Cambria Math" panose="02040503050406030204" pitchFamily="18" charset="0"/>
                        </a:rPr>
                        <m:t>𝐿</m:t>
                      </m:r>
                    </m:sup>
                    <m:e>
                      <m:sSup>
                        <m:sSupPr>
                          <m:ctrlPr>
                            <a:rPr lang="en-US" sz="2100" i="1" kern="1200">
                              <a:latin typeface="Cambria Math" panose="02040503050406030204" pitchFamily="18" charset="0"/>
                              <a:ea typeface="Cambria Math" panose="02040503050406030204" pitchFamily="18" charset="0"/>
                            </a:rPr>
                          </m:ctrlPr>
                        </m:sSupPr>
                        <m:e>
                          <m:d>
                            <m:dPr>
                              <m:ctrlPr>
                                <a:rPr lang="en-US" sz="2100" i="1" kern="1200">
                                  <a:latin typeface="Cambria Math" panose="02040503050406030204" pitchFamily="18" charset="0"/>
                                  <a:ea typeface="Cambria Math" panose="02040503050406030204" pitchFamily="18" charset="0"/>
                                </a:rPr>
                              </m:ctrlPr>
                            </m:dPr>
                            <m:e>
                              <m:r>
                                <a:rPr lang="en-US" sz="2100" i="1" kern="1200">
                                  <a:latin typeface="Cambria Math" panose="02040503050406030204" pitchFamily="18" charset="0"/>
                                  <a:ea typeface="Cambria Math" panose="02040503050406030204" pitchFamily="18" charset="0"/>
                                </a:rPr>
                                <m:t>1 − </m:t>
                              </m:r>
                              <m:nary>
                                <m:naryPr>
                                  <m:chr m:val="∑"/>
                                  <m:ctrlPr>
                                    <a:rPr lang="en-US" sz="2100" i="1" kern="1200">
                                      <a:latin typeface="Cambria Math" panose="02040503050406030204" pitchFamily="18" charset="0"/>
                                      <a:ea typeface="Cambria Math" panose="02040503050406030204" pitchFamily="18" charset="0"/>
                                    </a:rPr>
                                  </m:ctrlPr>
                                </m:naryPr>
                                <m:sub>
                                  <m:r>
                                    <m:rPr>
                                      <m:brk m:alnAt="23"/>
                                    </m:rPr>
                                    <a:rPr lang="en-US" sz="2100" i="1" kern="1200">
                                      <a:latin typeface="Cambria Math" panose="02040503050406030204" pitchFamily="18" charset="0"/>
                                      <a:ea typeface="Cambria Math" panose="02040503050406030204" pitchFamily="18" charset="0"/>
                                    </a:rPr>
                                    <m:t>𝑡</m:t>
                                  </m:r>
                                </m:sub>
                                <m:sup>
                                  <m:r>
                                    <a:rPr lang="en-US" sz="2100" i="1" kern="1200">
                                      <a:latin typeface="Cambria Math" panose="02040503050406030204" pitchFamily="18" charset="0"/>
                                      <a:ea typeface="Cambria Math" panose="02040503050406030204" pitchFamily="18" charset="0"/>
                                    </a:rPr>
                                    <m:t>𝐶</m:t>
                                  </m:r>
                                </m:sup>
                                <m:e>
                                  <m:sSub>
                                    <m:sSubPr>
                                      <m:ctrlPr>
                                        <a:rPr lang="en-US" sz="2100" i="1" kern="1200">
                                          <a:latin typeface="Cambria Math" panose="02040503050406030204" pitchFamily="18" charset="0"/>
                                          <a:ea typeface="Cambria Math" panose="02040503050406030204" pitchFamily="18" charset="0"/>
                                        </a:rPr>
                                      </m:ctrlPr>
                                    </m:sSubPr>
                                    <m:e>
                                      <m:r>
                                        <a:rPr lang="en-US" sz="2100" i="1" kern="1200">
                                          <a:latin typeface="Cambria Math" panose="02040503050406030204" pitchFamily="18" charset="0"/>
                                          <a:ea typeface="Cambria Math" panose="02040503050406030204" pitchFamily="18" charset="0"/>
                                        </a:rPr>
                                        <m:t>𝛼</m:t>
                                      </m:r>
                                    </m:e>
                                    <m:sub>
                                      <m:r>
                                        <a:rPr lang="en-US" sz="2100" i="1" kern="1200">
                                          <a:latin typeface="Cambria Math" panose="02040503050406030204" pitchFamily="18" charset="0"/>
                                          <a:ea typeface="Cambria Math" panose="02040503050406030204" pitchFamily="18" charset="0"/>
                                        </a:rPr>
                                        <m:t>𝑡𝑖</m:t>
                                      </m:r>
                                    </m:sub>
                                  </m:sSub>
                                </m:e>
                              </m:nary>
                            </m:e>
                          </m:d>
                        </m:e>
                        <m:sup>
                          <m:r>
                            <a:rPr lang="en-US" sz="2100" i="1" kern="1200">
                              <a:latin typeface="Cambria Math" panose="02040503050406030204" pitchFamily="18" charset="0"/>
                              <a:ea typeface="Cambria Math" panose="02040503050406030204" pitchFamily="18" charset="0"/>
                            </a:rPr>
                            <m:t>2</m:t>
                          </m:r>
                        </m:sup>
                      </m:sSup>
                    </m:e>
                  </m:nary>
                  <m:r>
                    <a:rPr lang="en-US" sz="2100" i="1" kern="1200">
                      <a:latin typeface="Cambria Math" panose="02040503050406030204" pitchFamily="18" charset="0"/>
                    </a:rPr>
                    <m:t> </m:t>
                  </m:r>
                </m:e>
              </m:func>
            </m:oMath>
          </a14:m>
          <a:endParaRPr lang="en-US" sz="2100" i="1" kern="1200" dirty="0">
            <a:latin typeface="Cambria Math" panose="02040503050406030204" pitchFamily="18" charset="0"/>
          </a:endParaRPr>
        </a:p>
        <a:p>
          <a:pPr marL="228600" lvl="1" indent="-228600" algn="l" defTabSz="933450">
            <a:lnSpc>
              <a:spcPct val="90000"/>
            </a:lnSpc>
            <a:spcBef>
              <a:spcPct val="0"/>
            </a:spcBef>
            <a:spcAft>
              <a:spcPct val="20000"/>
            </a:spcAft>
            <a:buChar char="•"/>
          </a:pPr>
          <a:r>
            <a:rPr lang="en-US" sz="2100" kern="1200"/>
            <a:t>For Performance Evaluation, authors use 2-different measures:</a:t>
          </a:r>
          <a:endParaRPr lang="en-US" sz="2100" kern="1200" dirty="0"/>
        </a:p>
        <a:p>
          <a:pPr marL="457200" lvl="2" indent="-228600" algn="l" defTabSz="933450">
            <a:lnSpc>
              <a:spcPct val="90000"/>
            </a:lnSpc>
            <a:spcBef>
              <a:spcPct val="0"/>
            </a:spcBef>
            <a:spcAft>
              <a:spcPct val="20000"/>
            </a:spcAft>
            <a:buChar char="•"/>
          </a:pPr>
          <a:r>
            <a:rPr lang="en-US" sz="2100" kern="1200" dirty="0"/>
            <a:t>BLEU: Bilingual Evaluation Understudy</a:t>
          </a:r>
        </a:p>
        <a:p>
          <a:pPr marL="685800" lvl="3" indent="-228600" algn="l" defTabSz="933450">
            <a:lnSpc>
              <a:spcPct val="90000"/>
            </a:lnSpc>
            <a:spcBef>
              <a:spcPct val="0"/>
            </a:spcBef>
            <a:spcAft>
              <a:spcPct val="20000"/>
            </a:spcAft>
            <a:buChar char="•"/>
          </a:pPr>
          <a:r>
            <a:rPr lang="en-US" sz="2100" kern="1200" dirty="0"/>
            <a:t>Uses a modified form of precision to compare a translation against multiple reference translations</a:t>
          </a:r>
        </a:p>
        <a:p>
          <a:pPr marL="457200" lvl="2" indent="-228600" algn="l" defTabSz="933450">
            <a:lnSpc>
              <a:spcPct val="90000"/>
            </a:lnSpc>
            <a:spcBef>
              <a:spcPct val="0"/>
            </a:spcBef>
            <a:spcAft>
              <a:spcPct val="20000"/>
            </a:spcAft>
            <a:buChar char="•"/>
          </a:pPr>
          <a:r>
            <a:rPr lang="en-US" sz="2100" kern="1200" dirty="0"/>
            <a:t>METEOR: Metric for Evaluation of Translation with Explicit Ordering</a:t>
          </a:r>
        </a:p>
        <a:p>
          <a:pPr marL="685800" lvl="3" indent="-228600" algn="l" defTabSz="933450">
            <a:lnSpc>
              <a:spcPct val="90000"/>
            </a:lnSpc>
            <a:spcBef>
              <a:spcPct val="0"/>
            </a:spcBef>
            <a:spcAft>
              <a:spcPct val="20000"/>
            </a:spcAft>
            <a:buChar char="•"/>
          </a:pPr>
          <a:r>
            <a:rPr lang="en-US" sz="2100" kern="1200" dirty="0"/>
            <a:t>Based on the harmonic mean of unigram precision and recall, with recall weighted higher than precision</a:t>
          </a:r>
        </a:p>
      </dsp:txBody>
      <dsp:txXfrm>
        <a:off x="0" y="1119834"/>
        <a:ext cx="10515600" cy="3185729"/>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398A87-D650-6742-BC65-DFC37B9BF754}">
      <dsp:nvSpPr>
        <dsp:cNvPr id="0" name=""/>
        <dsp:cNvSpPr/>
      </dsp:nvSpPr>
      <dsp:spPr>
        <a:xfrm>
          <a:off x="0" y="87129"/>
          <a:ext cx="10515600" cy="16309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dirty="0"/>
            <a:t>How would you handle/standardize the differences between dataset splits?</a:t>
          </a:r>
        </a:p>
      </dsp:txBody>
      <dsp:txXfrm>
        <a:off x="79618" y="166747"/>
        <a:ext cx="10356364" cy="1471744"/>
      </dsp:txXfrm>
    </dsp:sp>
    <dsp:sp modelId="{132E88DC-212A-D745-AF90-DF7C8C28C1CD}">
      <dsp:nvSpPr>
        <dsp:cNvPr id="0" name=""/>
        <dsp:cNvSpPr/>
      </dsp:nvSpPr>
      <dsp:spPr>
        <a:xfrm>
          <a:off x="0" y="1718109"/>
          <a:ext cx="10515600" cy="2546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52070" rIns="291592" bIns="52070" numCol="1" spcCol="1270" anchor="t" anchorCtr="0">
          <a:noAutofit/>
        </a:bodyPr>
        <a:lstStyle/>
        <a:p>
          <a:pPr marL="285750" lvl="1" indent="-285750" algn="l" defTabSz="1422400">
            <a:lnSpc>
              <a:spcPct val="90000"/>
            </a:lnSpc>
            <a:spcBef>
              <a:spcPct val="0"/>
            </a:spcBef>
            <a:spcAft>
              <a:spcPct val="20000"/>
            </a:spcAft>
            <a:buChar char="•"/>
          </a:pPr>
          <a:r>
            <a:rPr lang="en-US" sz="3200" kern="1200"/>
            <a:t>Authors use the predefined splits of Flickr8k</a:t>
          </a:r>
          <a:endParaRPr lang="en-US" sz="3200" kern="1200" dirty="0"/>
        </a:p>
        <a:p>
          <a:pPr marL="285750" lvl="1" indent="-285750" algn="l" defTabSz="1422400">
            <a:lnSpc>
              <a:spcPct val="90000"/>
            </a:lnSpc>
            <a:spcBef>
              <a:spcPct val="0"/>
            </a:spcBef>
            <a:spcAft>
              <a:spcPct val="20000"/>
            </a:spcAft>
            <a:buChar char="•"/>
          </a:pPr>
          <a:r>
            <a:rPr lang="en-US" sz="3200" kern="1200"/>
            <a:t>For Flickr30k and MS COCO, authors use publicly available splits used in previous work i.e. Karpathy &amp; Li, 2014</a:t>
          </a:r>
          <a:endParaRPr lang="en-US" sz="3200" kern="1200" dirty="0"/>
        </a:p>
        <a:p>
          <a:pPr marL="285750" lvl="1" indent="-285750" algn="l" defTabSz="1422400">
            <a:lnSpc>
              <a:spcPct val="90000"/>
            </a:lnSpc>
            <a:spcBef>
              <a:spcPct val="0"/>
            </a:spcBef>
            <a:spcAft>
              <a:spcPct val="20000"/>
            </a:spcAft>
            <a:buChar char="•"/>
          </a:pPr>
          <a:r>
            <a:rPr lang="en-US" sz="3200" kern="1200" dirty="0"/>
            <a:t>Other splits can be generated, and as per authors, are unlikely to impact the performance scores</a:t>
          </a:r>
        </a:p>
      </dsp:txBody>
      <dsp:txXfrm>
        <a:off x="0" y="1718109"/>
        <a:ext cx="10515600" cy="254609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398A87-D650-6742-BC65-DFC37B9BF754}">
      <dsp:nvSpPr>
        <dsp:cNvPr id="0" name=""/>
        <dsp:cNvSpPr/>
      </dsp:nvSpPr>
      <dsp:spPr>
        <a:xfrm>
          <a:off x="0" y="188649"/>
          <a:ext cx="10515600" cy="153971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How to input and train with text data and image data at the same time? What are the preprocessing needed for constructing data pipeline?</a:t>
          </a:r>
        </a:p>
      </dsp:txBody>
      <dsp:txXfrm>
        <a:off x="75163" y="263812"/>
        <a:ext cx="10365274" cy="1389393"/>
      </dsp:txXfrm>
    </dsp:sp>
    <dsp:sp modelId="{132E88DC-212A-D745-AF90-DF7C8C28C1CD}">
      <dsp:nvSpPr>
        <dsp:cNvPr id="0" name=""/>
        <dsp:cNvSpPr/>
      </dsp:nvSpPr>
      <dsp:spPr>
        <a:xfrm>
          <a:off x="0" y="1728369"/>
          <a:ext cx="10515600" cy="243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5560" rIns="199136" bIns="35560" numCol="1" spcCol="1270" anchor="t" anchorCtr="0">
          <a:noAutofit/>
        </a:bodyPr>
        <a:lstStyle/>
        <a:p>
          <a:pPr marL="228600" lvl="1" indent="-228600" algn="l" defTabSz="977900">
            <a:lnSpc>
              <a:spcPct val="90000"/>
            </a:lnSpc>
            <a:spcBef>
              <a:spcPct val="0"/>
            </a:spcBef>
            <a:spcAft>
              <a:spcPct val="20000"/>
            </a:spcAft>
            <a:buNone/>
          </a:pPr>
          <a:r>
            <a:rPr lang="en-US" sz="2200" kern="1200" dirty="0" err="1">
              <a:solidFill>
                <a:srgbClr val="000000"/>
              </a:solidFill>
              <a:latin typeface="Courier New" panose="02070309020205020404" pitchFamily="49" charset="0"/>
            </a:rPr>
            <a:t>train_captions</a:t>
          </a:r>
          <a:r>
            <a:rPr lang="en-US" sz="2200" kern="1200" dirty="0">
              <a:solidFill>
                <a:srgbClr val="000000"/>
              </a:solidFill>
              <a:latin typeface="Courier New" panose="02070309020205020404" pitchFamily="49" charset="0"/>
            </a:rPr>
            <a:t> = []</a:t>
          </a:r>
          <a:endParaRPr lang="en-US" sz="2200" kern="1200" dirty="0"/>
        </a:p>
        <a:p>
          <a:pPr marL="228600" lvl="1" indent="-228600" algn="l" defTabSz="977900">
            <a:lnSpc>
              <a:spcPct val="90000"/>
            </a:lnSpc>
            <a:spcBef>
              <a:spcPct val="0"/>
            </a:spcBef>
            <a:spcAft>
              <a:spcPct val="20000"/>
            </a:spcAft>
            <a:buNone/>
          </a:pPr>
          <a:r>
            <a:rPr lang="en-US" sz="2200" kern="1200">
              <a:solidFill>
                <a:srgbClr val="000000"/>
              </a:solidFill>
              <a:latin typeface="Courier New" panose="02070309020205020404" pitchFamily="49" charset="0"/>
            </a:rPr>
            <a:t>img_name_vector = []</a:t>
          </a:r>
          <a:br>
            <a:rPr lang="en-US" sz="2200" kern="1200">
              <a:solidFill>
                <a:srgbClr val="000000"/>
              </a:solidFill>
              <a:latin typeface="Courier New" panose="02070309020205020404" pitchFamily="49" charset="0"/>
            </a:rPr>
          </a:br>
          <a:endParaRPr lang="en-US" sz="2200" kern="1200" dirty="0">
            <a:solidFill>
              <a:srgbClr val="000000"/>
            </a:solidFill>
            <a:latin typeface="Courier New" panose="02070309020205020404" pitchFamily="49" charset="0"/>
          </a:endParaRPr>
        </a:p>
        <a:p>
          <a:pPr marL="228600" lvl="1" indent="-228600" algn="l" defTabSz="977900">
            <a:lnSpc>
              <a:spcPct val="90000"/>
            </a:lnSpc>
            <a:spcBef>
              <a:spcPct val="0"/>
            </a:spcBef>
            <a:spcAft>
              <a:spcPct val="20000"/>
            </a:spcAft>
            <a:buNone/>
          </a:pPr>
          <a:r>
            <a:rPr lang="en-US" sz="2200" kern="1200" dirty="0">
              <a:solidFill>
                <a:srgbClr val="AF00DB"/>
              </a:solidFill>
              <a:latin typeface="Courier New" panose="02070309020205020404" pitchFamily="49" charset="0"/>
            </a:rPr>
            <a:t>for</a:t>
          </a:r>
          <a:r>
            <a:rPr lang="en-US" sz="2200" kern="1200" dirty="0">
              <a:solidFill>
                <a:srgbClr val="000000"/>
              </a:solidFill>
              <a:latin typeface="Courier New" panose="02070309020205020404" pitchFamily="49" charset="0"/>
            </a:rPr>
            <a:t> </a:t>
          </a:r>
          <a:r>
            <a:rPr lang="en-US" sz="2200" kern="1200" dirty="0" err="1">
              <a:solidFill>
                <a:srgbClr val="000000"/>
              </a:solidFill>
              <a:latin typeface="Courier New" panose="02070309020205020404" pitchFamily="49" charset="0"/>
            </a:rPr>
            <a:t>image_path</a:t>
          </a:r>
          <a:r>
            <a:rPr lang="en-US" sz="2200" kern="1200" dirty="0">
              <a:solidFill>
                <a:srgbClr val="000000"/>
              </a:solidFill>
              <a:latin typeface="Courier New" panose="02070309020205020404" pitchFamily="49" charset="0"/>
            </a:rPr>
            <a:t> </a:t>
          </a:r>
          <a:r>
            <a:rPr lang="en-US" sz="2200" kern="1200" dirty="0">
              <a:solidFill>
                <a:srgbClr val="0000FF"/>
              </a:solidFill>
              <a:latin typeface="Courier New" panose="02070309020205020404" pitchFamily="49" charset="0"/>
            </a:rPr>
            <a:t>in</a:t>
          </a:r>
          <a:r>
            <a:rPr lang="en-US" sz="2200" kern="1200" dirty="0">
              <a:solidFill>
                <a:srgbClr val="000000"/>
              </a:solidFill>
              <a:latin typeface="Courier New" panose="02070309020205020404" pitchFamily="49" charset="0"/>
            </a:rPr>
            <a:t> </a:t>
          </a:r>
          <a:r>
            <a:rPr lang="en-US" sz="2200" kern="1200" dirty="0" err="1">
              <a:solidFill>
                <a:srgbClr val="000000"/>
              </a:solidFill>
              <a:latin typeface="Courier New" panose="02070309020205020404" pitchFamily="49" charset="0"/>
            </a:rPr>
            <a:t>train_image_paths</a:t>
          </a:r>
          <a:r>
            <a:rPr lang="en-US" sz="2200" kern="1200" dirty="0">
              <a:solidFill>
                <a:srgbClr val="000000"/>
              </a:solidFill>
              <a:latin typeface="Courier New" panose="02070309020205020404" pitchFamily="49" charset="0"/>
            </a:rPr>
            <a:t>:</a:t>
          </a:r>
        </a:p>
        <a:p>
          <a:pPr marL="457200" lvl="2" indent="-228600" algn="l" defTabSz="977900">
            <a:lnSpc>
              <a:spcPct val="90000"/>
            </a:lnSpc>
            <a:spcBef>
              <a:spcPct val="0"/>
            </a:spcBef>
            <a:spcAft>
              <a:spcPct val="20000"/>
            </a:spcAft>
            <a:buNone/>
          </a:pPr>
          <a:r>
            <a:rPr lang="en-US" sz="2200" kern="1200" dirty="0" err="1">
              <a:solidFill>
                <a:srgbClr val="000000"/>
              </a:solidFill>
              <a:latin typeface="Courier New" panose="02070309020205020404" pitchFamily="49" charset="0"/>
            </a:rPr>
            <a:t>caption_list</a:t>
          </a:r>
          <a:r>
            <a:rPr lang="en-US" sz="2200" kern="1200" dirty="0">
              <a:solidFill>
                <a:srgbClr val="000000"/>
              </a:solidFill>
              <a:latin typeface="Courier New" panose="02070309020205020404" pitchFamily="49" charset="0"/>
            </a:rPr>
            <a:t> = </a:t>
          </a:r>
          <a:r>
            <a:rPr lang="en-US" sz="2200" kern="1200" dirty="0" err="1">
              <a:solidFill>
                <a:srgbClr val="000000"/>
              </a:solidFill>
              <a:latin typeface="Courier New" panose="02070309020205020404" pitchFamily="49" charset="0"/>
            </a:rPr>
            <a:t>image_path_to_caption</a:t>
          </a:r>
          <a:r>
            <a:rPr lang="en-US" sz="2200" kern="1200" dirty="0">
              <a:solidFill>
                <a:srgbClr val="000000"/>
              </a:solidFill>
              <a:latin typeface="Courier New" panose="02070309020205020404" pitchFamily="49" charset="0"/>
            </a:rPr>
            <a:t>[</a:t>
          </a:r>
          <a:r>
            <a:rPr lang="en-US" sz="2200" kern="1200" dirty="0" err="1">
              <a:solidFill>
                <a:srgbClr val="000000"/>
              </a:solidFill>
              <a:latin typeface="Courier New" panose="02070309020205020404" pitchFamily="49" charset="0"/>
            </a:rPr>
            <a:t>image_path</a:t>
          </a:r>
          <a:r>
            <a:rPr lang="en-US" sz="2200" kern="1200" dirty="0">
              <a:solidFill>
                <a:srgbClr val="000000"/>
              </a:solidFill>
              <a:latin typeface="Courier New" panose="02070309020205020404" pitchFamily="49" charset="0"/>
            </a:rPr>
            <a:t>]</a:t>
          </a:r>
        </a:p>
        <a:p>
          <a:pPr marL="457200" lvl="2" indent="-228600" algn="l" defTabSz="977900">
            <a:lnSpc>
              <a:spcPct val="90000"/>
            </a:lnSpc>
            <a:spcBef>
              <a:spcPct val="0"/>
            </a:spcBef>
            <a:spcAft>
              <a:spcPct val="20000"/>
            </a:spcAft>
            <a:buNone/>
          </a:pPr>
          <a:r>
            <a:rPr lang="en-US" sz="2200" kern="1200">
              <a:solidFill>
                <a:srgbClr val="000000"/>
              </a:solidFill>
              <a:latin typeface="Courier New" panose="02070309020205020404" pitchFamily="49" charset="0"/>
            </a:rPr>
            <a:t>train_captions.extend(caption_list)</a:t>
          </a:r>
          <a:endParaRPr lang="en-US" sz="2200" kern="1200" dirty="0">
            <a:solidFill>
              <a:srgbClr val="000000"/>
            </a:solidFill>
            <a:latin typeface="Courier New" panose="02070309020205020404" pitchFamily="49" charset="0"/>
          </a:endParaRPr>
        </a:p>
        <a:p>
          <a:pPr marL="457200" lvl="2" indent="-228600" algn="l" defTabSz="977900">
            <a:lnSpc>
              <a:spcPct val="90000"/>
            </a:lnSpc>
            <a:spcBef>
              <a:spcPct val="0"/>
            </a:spcBef>
            <a:spcAft>
              <a:spcPct val="20000"/>
            </a:spcAft>
            <a:buNone/>
          </a:pPr>
          <a:r>
            <a:rPr lang="en-US" sz="2200" kern="1200" dirty="0" err="1">
              <a:solidFill>
                <a:srgbClr val="000000"/>
              </a:solidFill>
              <a:latin typeface="Courier New" panose="02070309020205020404" pitchFamily="49" charset="0"/>
            </a:rPr>
            <a:t>img_name_vector.extend</a:t>
          </a:r>
          <a:r>
            <a:rPr lang="en-US" sz="2200" kern="1200" dirty="0">
              <a:solidFill>
                <a:srgbClr val="000000"/>
              </a:solidFill>
              <a:latin typeface="Courier New" panose="02070309020205020404" pitchFamily="49" charset="0"/>
            </a:rPr>
            <a:t>([</a:t>
          </a:r>
          <a:r>
            <a:rPr lang="en-US" sz="2200" kern="1200" dirty="0" err="1">
              <a:solidFill>
                <a:srgbClr val="000000"/>
              </a:solidFill>
              <a:latin typeface="Courier New" panose="02070309020205020404" pitchFamily="49" charset="0"/>
            </a:rPr>
            <a:t>image_path</a:t>
          </a:r>
          <a:r>
            <a:rPr lang="en-US" sz="2200" kern="1200" dirty="0">
              <a:solidFill>
                <a:srgbClr val="000000"/>
              </a:solidFill>
              <a:latin typeface="Courier New" panose="02070309020205020404" pitchFamily="49" charset="0"/>
            </a:rPr>
            <a:t>] * </a:t>
          </a:r>
          <a:r>
            <a:rPr lang="en-US" sz="2200" kern="1200" dirty="0" err="1">
              <a:solidFill>
                <a:srgbClr val="795E26"/>
              </a:solidFill>
              <a:latin typeface="Courier New" panose="02070309020205020404" pitchFamily="49" charset="0"/>
            </a:rPr>
            <a:t>len</a:t>
          </a:r>
          <a:r>
            <a:rPr lang="en-US" sz="2200" kern="1200" dirty="0">
              <a:solidFill>
                <a:srgbClr val="000000"/>
              </a:solidFill>
              <a:latin typeface="Courier New" panose="02070309020205020404" pitchFamily="49" charset="0"/>
            </a:rPr>
            <a:t>(</a:t>
          </a:r>
          <a:r>
            <a:rPr lang="en-US" sz="2200" kern="1200" dirty="0" err="1">
              <a:solidFill>
                <a:srgbClr val="000000"/>
              </a:solidFill>
              <a:latin typeface="Courier New" panose="02070309020205020404" pitchFamily="49" charset="0"/>
            </a:rPr>
            <a:t>caption_list</a:t>
          </a:r>
          <a:r>
            <a:rPr lang="en-US" sz="2200" kern="1200" dirty="0">
              <a:solidFill>
                <a:srgbClr val="000000"/>
              </a:solidFill>
              <a:latin typeface="Courier New" panose="02070309020205020404" pitchFamily="49" charset="0"/>
            </a:rPr>
            <a:t>))</a:t>
          </a:r>
        </a:p>
      </dsp:txBody>
      <dsp:txXfrm>
        <a:off x="0" y="1728369"/>
        <a:ext cx="10515600" cy="24343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225110-51EF-2F48-B287-3F56931971BC}">
      <dsp:nvSpPr>
        <dsp:cNvPr id="0" name=""/>
        <dsp:cNvSpPr/>
      </dsp:nvSpPr>
      <dsp:spPr>
        <a:xfrm>
          <a:off x="0" y="801504"/>
          <a:ext cx="5181600" cy="3146849"/>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2150" tIns="562356" rIns="402150"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Automatically learns to describe the content of the images</a:t>
          </a:r>
        </a:p>
        <a:p>
          <a:pPr marL="228600" lvl="1" indent="-228600" algn="l" defTabSz="1200150">
            <a:lnSpc>
              <a:spcPct val="90000"/>
            </a:lnSpc>
            <a:spcBef>
              <a:spcPct val="0"/>
            </a:spcBef>
            <a:spcAft>
              <a:spcPct val="15000"/>
            </a:spcAft>
            <a:buChar char="•"/>
          </a:pPr>
          <a:r>
            <a:rPr lang="en-US" sz="2700" kern="1200" dirty="0"/>
            <a:t>Two ways to train the model</a:t>
          </a:r>
        </a:p>
        <a:p>
          <a:pPr marL="228600" lvl="1" indent="-228600" algn="l" defTabSz="1200150">
            <a:lnSpc>
              <a:spcPct val="90000"/>
            </a:lnSpc>
            <a:spcBef>
              <a:spcPct val="0"/>
            </a:spcBef>
            <a:spcAft>
              <a:spcPct val="15000"/>
            </a:spcAft>
            <a:buChar char="•"/>
          </a:pPr>
          <a:r>
            <a:rPr lang="en-US" sz="2700" kern="1200" dirty="0"/>
            <a:t>State-of-the-art performance on three different datasets</a:t>
          </a:r>
        </a:p>
      </dsp:txBody>
      <dsp:txXfrm>
        <a:off x="0" y="801504"/>
        <a:ext cx="5181600" cy="3146849"/>
      </dsp:txXfrm>
    </dsp:sp>
    <dsp:sp modelId="{02541939-1D49-AF44-AAB3-64ECC95EBE49}">
      <dsp:nvSpPr>
        <dsp:cNvPr id="0" name=""/>
        <dsp:cNvSpPr/>
      </dsp:nvSpPr>
      <dsp:spPr>
        <a:xfrm>
          <a:off x="259080" y="402984"/>
          <a:ext cx="3627120" cy="7970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097" tIns="0" rIns="137097" bIns="0" numCol="1" spcCol="1270" anchor="ctr" anchorCtr="0">
          <a:noAutofit/>
        </a:bodyPr>
        <a:lstStyle/>
        <a:p>
          <a:pPr marL="0" lvl="0" indent="0" algn="l" defTabSz="1200150">
            <a:lnSpc>
              <a:spcPct val="90000"/>
            </a:lnSpc>
            <a:spcBef>
              <a:spcPct val="0"/>
            </a:spcBef>
            <a:spcAft>
              <a:spcPct val="35000"/>
            </a:spcAft>
            <a:buNone/>
          </a:pPr>
          <a:r>
            <a:rPr lang="en-US" sz="2700" kern="1200"/>
            <a:t>Attention-based Model</a:t>
          </a:r>
        </a:p>
      </dsp:txBody>
      <dsp:txXfrm>
        <a:off x="297988" y="441892"/>
        <a:ext cx="3549304" cy="7192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0BC786-9607-9F40-92D2-47DE1CC7F6B1}">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C275FA-127D-4F41-A34E-53AF5EC2E163}">
      <dsp:nvSpPr>
        <dsp:cNvPr id="0" name=""/>
        <dsp:cNvSpPr/>
      </dsp:nvSpPr>
      <dsp:spPr>
        <a:xfrm>
          <a:off x="492024" y="334530"/>
          <a:ext cx="4629850" cy="66940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At the heart of scene understanding</a:t>
          </a:r>
        </a:p>
      </dsp:txBody>
      <dsp:txXfrm>
        <a:off x="492024" y="334530"/>
        <a:ext cx="4629850" cy="669409"/>
      </dsp:txXfrm>
    </dsp:sp>
    <dsp:sp modelId="{BA68E0FF-9706-3C4E-BA8D-BC5F683BE17D}">
      <dsp:nvSpPr>
        <dsp:cNvPr id="0" name=""/>
        <dsp:cNvSpPr/>
      </dsp:nvSpPr>
      <dsp:spPr>
        <a:xfrm>
          <a:off x="73643" y="250854"/>
          <a:ext cx="836762" cy="836762"/>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A7ED83-2647-234F-8ABA-D11E83069D12}">
      <dsp:nvSpPr>
        <dsp:cNvPr id="0" name=""/>
        <dsp:cNvSpPr/>
      </dsp:nvSpPr>
      <dsp:spPr>
        <a:xfrm>
          <a:off x="875812" y="1338819"/>
          <a:ext cx="4246062" cy="669409"/>
        </a:xfrm>
        <a:prstGeom prst="rect">
          <a:avLst/>
        </a:prstGeom>
        <a:solidFill>
          <a:schemeClr val="accent3">
            <a:hueOff val="903533"/>
            <a:satOff val="33333"/>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45720" rIns="45720" bIns="45720" numCol="1" spcCol="1270" anchor="ctr" anchorCtr="0">
          <a:noAutofit/>
        </a:bodyPr>
        <a:lstStyle/>
        <a:p>
          <a:pPr marL="0" lvl="0" indent="0" algn="l" defTabSz="800100">
            <a:lnSpc>
              <a:spcPct val="90000"/>
            </a:lnSpc>
            <a:spcBef>
              <a:spcPct val="0"/>
            </a:spcBef>
            <a:spcAft>
              <a:spcPct val="35000"/>
            </a:spcAft>
            <a:buFont typeface="Symbol" pitchFamily="2" charset="2"/>
            <a:buNone/>
          </a:pPr>
          <a:r>
            <a:rPr lang="en-US" sz="1800" kern="1200" dirty="0"/>
            <a:t>One of the primary goals of computer vision</a:t>
          </a:r>
        </a:p>
      </dsp:txBody>
      <dsp:txXfrm>
        <a:off x="875812" y="1338819"/>
        <a:ext cx="4246062" cy="669409"/>
      </dsp:txXfrm>
    </dsp:sp>
    <dsp:sp modelId="{3FB41551-F7EF-BF48-97A6-12F548EDCBED}">
      <dsp:nvSpPr>
        <dsp:cNvPr id="0" name=""/>
        <dsp:cNvSpPr/>
      </dsp:nvSpPr>
      <dsp:spPr>
        <a:xfrm>
          <a:off x="457431" y="1255143"/>
          <a:ext cx="836762" cy="836762"/>
        </a:xfrm>
        <a:prstGeom prst="ellipse">
          <a:avLst/>
        </a:prstGeom>
        <a:solidFill>
          <a:schemeClr val="lt1">
            <a:hueOff val="0"/>
            <a:satOff val="0"/>
            <a:lumOff val="0"/>
            <a:alphaOff val="0"/>
          </a:schemeClr>
        </a:solidFill>
        <a:ln w="12700" cap="flat" cmpd="sng" algn="ctr">
          <a:solidFill>
            <a:schemeClr val="accent3">
              <a:hueOff val="903533"/>
              <a:satOff val="33333"/>
              <a:lumOff val="-4902"/>
              <a:alphaOff val="0"/>
            </a:schemeClr>
          </a:solidFill>
          <a:prstDash val="solid"/>
          <a:miter lim="800000"/>
        </a:ln>
        <a:effectLst/>
      </dsp:spPr>
      <dsp:style>
        <a:lnRef idx="2">
          <a:scrgbClr r="0" g="0" b="0"/>
        </a:lnRef>
        <a:fillRef idx="1">
          <a:scrgbClr r="0" g="0" b="0"/>
        </a:fillRef>
        <a:effectRef idx="0">
          <a:scrgbClr r="0" g="0" b="0"/>
        </a:effectRef>
        <a:fontRef idx="minor"/>
      </dsp:style>
    </dsp:sp>
    <dsp:sp modelId="{27603DA8-4781-0540-9CF0-EC4B8DD364DC}">
      <dsp:nvSpPr>
        <dsp:cNvPr id="0" name=""/>
        <dsp:cNvSpPr/>
      </dsp:nvSpPr>
      <dsp:spPr>
        <a:xfrm>
          <a:off x="875812" y="2343108"/>
          <a:ext cx="4246062" cy="669409"/>
        </a:xfrm>
        <a:prstGeom prst="rect">
          <a:avLst/>
        </a:prstGeom>
        <a:solidFill>
          <a:schemeClr val="accent3">
            <a:hueOff val="1807066"/>
            <a:satOff val="66667"/>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45720" rIns="45720" bIns="45720" numCol="1" spcCol="1270" anchor="ctr" anchorCtr="0">
          <a:noAutofit/>
        </a:bodyPr>
        <a:lstStyle/>
        <a:p>
          <a:pPr marL="0" lvl="0" indent="0" algn="l" defTabSz="800100">
            <a:lnSpc>
              <a:spcPct val="90000"/>
            </a:lnSpc>
            <a:spcBef>
              <a:spcPct val="0"/>
            </a:spcBef>
            <a:spcAft>
              <a:spcPct val="35000"/>
            </a:spcAft>
            <a:buFont typeface="Symbol" pitchFamily="2" charset="2"/>
            <a:buNone/>
          </a:pPr>
          <a:r>
            <a:rPr lang="en-US" sz="1800" kern="1200" dirty="0"/>
            <a:t>Express relationships of objects in a natural language</a:t>
          </a:r>
        </a:p>
      </dsp:txBody>
      <dsp:txXfrm>
        <a:off x="875812" y="2343108"/>
        <a:ext cx="4246062" cy="669409"/>
      </dsp:txXfrm>
    </dsp:sp>
    <dsp:sp modelId="{1B08A434-3B31-994F-80A5-EEC9CAE6427A}">
      <dsp:nvSpPr>
        <dsp:cNvPr id="0" name=""/>
        <dsp:cNvSpPr/>
      </dsp:nvSpPr>
      <dsp:spPr>
        <a:xfrm>
          <a:off x="457431" y="2259432"/>
          <a:ext cx="836762" cy="836762"/>
        </a:xfrm>
        <a:prstGeom prst="ellipse">
          <a:avLst/>
        </a:prstGeom>
        <a:solidFill>
          <a:schemeClr val="lt1">
            <a:hueOff val="0"/>
            <a:satOff val="0"/>
            <a:lumOff val="0"/>
            <a:alphaOff val="0"/>
          </a:schemeClr>
        </a:solidFill>
        <a:ln w="12700" cap="flat" cmpd="sng" algn="ctr">
          <a:solidFill>
            <a:schemeClr val="accent3">
              <a:hueOff val="1807066"/>
              <a:satOff val="66667"/>
              <a:lumOff val="-9804"/>
              <a:alphaOff val="0"/>
            </a:schemeClr>
          </a:solidFill>
          <a:prstDash val="solid"/>
          <a:miter lim="800000"/>
        </a:ln>
        <a:effectLst/>
      </dsp:spPr>
      <dsp:style>
        <a:lnRef idx="2">
          <a:scrgbClr r="0" g="0" b="0"/>
        </a:lnRef>
        <a:fillRef idx="1">
          <a:scrgbClr r="0" g="0" b="0"/>
        </a:fillRef>
        <a:effectRef idx="0">
          <a:scrgbClr r="0" g="0" b="0"/>
        </a:effectRef>
        <a:fontRef idx="minor"/>
      </dsp:style>
    </dsp:sp>
    <dsp:sp modelId="{9629D471-FC80-6540-80FD-94A4FB8AEB10}">
      <dsp:nvSpPr>
        <dsp:cNvPr id="0" name=""/>
        <dsp:cNvSpPr/>
      </dsp:nvSpPr>
      <dsp:spPr>
        <a:xfrm>
          <a:off x="492024" y="3347397"/>
          <a:ext cx="4629850" cy="669409"/>
        </a:xfrm>
        <a:prstGeom prst="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45720" rIns="45720" bIns="45720" numCol="1" spcCol="1270" anchor="ctr" anchorCtr="0">
          <a:noAutofit/>
        </a:bodyPr>
        <a:lstStyle/>
        <a:p>
          <a:pPr marL="0" lvl="0" indent="0" algn="l" defTabSz="800100">
            <a:lnSpc>
              <a:spcPct val="90000"/>
            </a:lnSpc>
            <a:spcBef>
              <a:spcPct val="0"/>
            </a:spcBef>
            <a:spcAft>
              <a:spcPct val="35000"/>
            </a:spcAft>
            <a:buFont typeface="Symbol" pitchFamily="2" charset="2"/>
            <a:buNone/>
          </a:pPr>
          <a:r>
            <a:rPr lang="en-US" sz="1800" kern="1200" dirty="0"/>
            <a:t>Mimicking human ability to compress visual information into descriptive language</a:t>
          </a:r>
        </a:p>
      </dsp:txBody>
      <dsp:txXfrm>
        <a:off x="492024" y="3347397"/>
        <a:ext cx="4629850" cy="669409"/>
      </dsp:txXfrm>
    </dsp:sp>
    <dsp:sp modelId="{ED9262CF-8D44-A741-B4CE-C49DAA1B3721}">
      <dsp:nvSpPr>
        <dsp:cNvPr id="0" name=""/>
        <dsp:cNvSpPr/>
      </dsp:nvSpPr>
      <dsp:spPr>
        <a:xfrm>
          <a:off x="73643" y="3263721"/>
          <a:ext cx="836762" cy="836762"/>
        </a:xfrm>
        <a:prstGeom prst="ellipse">
          <a:avLst/>
        </a:prstGeom>
        <a:solidFill>
          <a:schemeClr val="lt1">
            <a:hueOff val="0"/>
            <a:satOff val="0"/>
            <a:lumOff val="0"/>
            <a:alphaOff val="0"/>
          </a:schemeClr>
        </a:solid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D9ADB8-F909-48D3-9F01-E42F79A9682F}">
      <dsp:nvSpPr>
        <dsp:cNvPr id="0" name=""/>
        <dsp:cNvSpPr/>
      </dsp:nvSpPr>
      <dsp:spPr>
        <a:xfrm>
          <a:off x="0" y="531"/>
          <a:ext cx="10515600" cy="1242935"/>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4A46EC-CFB9-44A6-9ADC-F6EC345FE50D}">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F3B583-DBE6-49AF-9B37-82B05D8012C9}">
      <dsp:nvSpPr>
        <dsp:cNvPr id="0" name=""/>
        <dsp:cNvSpPr/>
      </dsp:nvSpPr>
      <dsp:spPr>
        <a:xfrm>
          <a:off x="1435590" y="531"/>
          <a:ext cx="4732020"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dirty="0"/>
            <a:t>One of the most curious facets of human visual system</a:t>
          </a:r>
        </a:p>
      </dsp:txBody>
      <dsp:txXfrm>
        <a:off x="1435590" y="531"/>
        <a:ext cx="4732020" cy="1242935"/>
      </dsp:txXfrm>
    </dsp:sp>
    <dsp:sp modelId="{FF399491-5F41-47DE-AF8A-971DC5B00B95}">
      <dsp:nvSpPr>
        <dsp:cNvPr id="0" name=""/>
        <dsp:cNvSpPr/>
      </dsp:nvSpPr>
      <dsp:spPr>
        <a:xfrm>
          <a:off x="6167610" y="531"/>
          <a:ext cx="434798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622300">
            <a:lnSpc>
              <a:spcPct val="100000"/>
            </a:lnSpc>
            <a:spcBef>
              <a:spcPct val="0"/>
            </a:spcBef>
            <a:spcAft>
              <a:spcPct val="35000"/>
            </a:spcAft>
            <a:buNone/>
          </a:pPr>
          <a:r>
            <a:rPr lang="en-US" sz="1400" kern="1200"/>
            <a:t>Allows for salient features to dynamically come to the forefront as needed</a:t>
          </a:r>
        </a:p>
        <a:p>
          <a:pPr marL="0" lvl="0" indent="0" algn="l" defTabSz="622300">
            <a:lnSpc>
              <a:spcPct val="100000"/>
            </a:lnSpc>
            <a:spcBef>
              <a:spcPct val="0"/>
            </a:spcBef>
            <a:spcAft>
              <a:spcPct val="35000"/>
            </a:spcAft>
            <a:buNone/>
          </a:pPr>
          <a:r>
            <a:rPr lang="en-US" sz="1400" kern="1200"/>
            <a:t>Particularly important when there is lot of clutter</a:t>
          </a:r>
        </a:p>
      </dsp:txBody>
      <dsp:txXfrm>
        <a:off x="6167610" y="531"/>
        <a:ext cx="4347989" cy="1242935"/>
      </dsp:txXfrm>
    </dsp:sp>
    <dsp:sp modelId="{B95948AD-EB01-4255-97A2-25DEAF460EFF}">
      <dsp:nvSpPr>
        <dsp:cNvPr id="0" name=""/>
        <dsp:cNvSpPr/>
      </dsp:nvSpPr>
      <dsp:spPr>
        <a:xfrm>
          <a:off x="0" y="1554201"/>
          <a:ext cx="10515600" cy="1242935"/>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5A89D5-54EC-4ED5-A39D-0AF225231D56}">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C7887B-24BE-4ABC-AE62-B36C5FD98D8F}">
      <dsp:nvSpPr>
        <dsp:cNvPr id="0" name=""/>
        <dsp:cNvSpPr/>
      </dsp:nvSpPr>
      <dsp:spPr>
        <a:xfrm>
          <a:off x="1435590" y="1554201"/>
          <a:ext cx="4732020"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dirty="0"/>
            <a:t>Top-layer representations distill information to most salient objects</a:t>
          </a:r>
        </a:p>
      </dsp:txBody>
      <dsp:txXfrm>
        <a:off x="1435590" y="1554201"/>
        <a:ext cx="4732020" cy="1242935"/>
      </dsp:txXfrm>
    </dsp:sp>
    <dsp:sp modelId="{FE649AA9-9425-405C-AC8A-3AF5AA8A0F1E}">
      <dsp:nvSpPr>
        <dsp:cNvPr id="0" name=""/>
        <dsp:cNvSpPr/>
      </dsp:nvSpPr>
      <dsp:spPr>
        <a:xfrm>
          <a:off x="6167610" y="1554201"/>
          <a:ext cx="434798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622300">
            <a:lnSpc>
              <a:spcPct val="100000"/>
            </a:lnSpc>
            <a:spcBef>
              <a:spcPct val="0"/>
            </a:spcBef>
            <a:spcAft>
              <a:spcPct val="35000"/>
            </a:spcAft>
            <a:buNone/>
          </a:pPr>
          <a:r>
            <a:rPr lang="en-US" sz="1400" kern="1200"/>
            <a:t>Loss of information required for richer and more descriptive captions</a:t>
          </a:r>
        </a:p>
        <a:p>
          <a:pPr marL="0" lvl="0" indent="0" algn="l" defTabSz="622300">
            <a:lnSpc>
              <a:spcPct val="100000"/>
            </a:lnSpc>
            <a:spcBef>
              <a:spcPct val="0"/>
            </a:spcBef>
            <a:spcAft>
              <a:spcPct val="35000"/>
            </a:spcAft>
            <a:buNone/>
          </a:pPr>
          <a:r>
            <a:rPr lang="en-US" sz="1400" kern="1200"/>
            <a:t>Low-level representations can help preserve this information</a:t>
          </a:r>
        </a:p>
      </dsp:txBody>
      <dsp:txXfrm>
        <a:off x="6167610" y="1554201"/>
        <a:ext cx="4347989" cy="1242935"/>
      </dsp:txXfrm>
    </dsp:sp>
    <dsp:sp modelId="{47AC22B8-C20B-4893-A54B-C02493D1D096}">
      <dsp:nvSpPr>
        <dsp:cNvPr id="0" name=""/>
        <dsp:cNvSpPr/>
      </dsp:nvSpPr>
      <dsp:spPr>
        <a:xfrm>
          <a:off x="0" y="3107870"/>
          <a:ext cx="10515600" cy="1242935"/>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FC3483-F3B0-493E-A5D6-3531002FB918}">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57E090-B2F9-4529-97AD-05AA40E068B3}">
      <dsp:nvSpPr>
        <dsp:cNvPr id="0" name=""/>
        <dsp:cNvSpPr/>
      </dsp:nvSpPr>
      <dsp:spPr>
        <a:xfrm>
          <a:off x="1435590" y="3107870"/>
          <a:ext cx="4732020"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dirty="0"/>
            <a:t>Two attention-based image caption generators</a:t>
          </a:r>
        </a:p>
      </dsp:txBody>
      <dsp:txXfrm>
        <a:off x="1435590" y="3107870"/>
        <a:ext cx="4732020" cy="1242935"/>
      </dsp:txXfrm>
    </dsp:sp>
    <dsp:sp modelId="{68760896-F11E-401F-A90C-3C7824FE3C0F}">
      <dsp:nvSpPr>
        <dsp:cNvPr id="0" name=""/>
        <dsp:cNvSpPr/>
      </dsp:nvSpPr>
      <dsp:spPr>
        <a:xfrm>
          <a:off x="6167610" y="3107870"/>
          <a:ext cx="434798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622300">
            <a:lnSpc>
              <a:spcPct val="100000"/>
            </a:lnSpc>
            <a:spcBef>
              <a:spcPct val="0"/>
            </a:spcBef>
            <a:spcAft>
              <a:spcPct val="35000"/>
            </a:spcAft>
            <a:buNone/>
          </a:pPr>
          <a:r>
            <a:rPr lang="en-US" sz="1400" kern="1200"/>
            <a:t>Soft deterministic attention</a:t>
          </a:r>
        </a:p>
        <a:p>
          <a:pPr marL="0" lvl="0" indent="0" algn="l" defTabSz="622300">
            <a:lnSpc>
              <a:spcPct val="100000"/>
            </a:lnSpc>
            <a:spcBef>
              <a:spcPct val="0"/>
            </a:spcBef>
            <a:spcAft>
              <a:spcPct val="35000"/>
            </a:spcAft>
            <a:buNone/>
          </a:pPr>
          <a:r>
            <a:rPr lang="en-US" sz="1400" kern="1200"/>
            <a:t>Hard stochastic attention</a:t>
          </a:r>
        </a:p>
      </dsp:txBody>
      <dsp:txXfrm>
        <a:off x="6167610" y="3107870"/>
        <a:ext cx="4347989" cy="12429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FD59C2-DE74-C745-87F2-7EE5154917A7}">
      <dsp:nvSpPr>
        <dsp:cNvPr id="0" name=""/>
        <dsp:cNvSpPr/>
      </dsp:nvSpPr>
      <dsp:spPr>
        <a:xfrm>
          <a:off x="0" y="1305401"/>
          <a:ext cx="10515600" cy="1740535"/>
        </a:xfrm>
        <a:prstGeom prst="notchedRightArrow">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F1C6B1-A94B-9944-AC37-441F4FB94B8F}">
      <dsp:nvSpPr>
        <dsp:cNvPr id="0" name=""/>
        <dsp:cNvSpPr/>
      </dsp:nvSpPr>
      <dsp:spPr>
        <a:xfrm>
          <a:off x="4159" y="0"/>
          <a:ext cx="1818408"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1">
          <a:noAutofit/>
        </a:bodyPr>
        <a:lstStyle/>
        <a:p>
          <a:pPr marL="0" lvl="0" indent="0" algn="l" defTabSz="755650">
            <a:lnSpc>
              <a:spcPct val="90000"/>
            </a:lnSpc>
            <a:spcBef>
              <a:spcPct val="0"/>
            </a:spcBef>
            <a:spcAft>
              <a:spcPct val="35000"/>
            </a:spcAft>
            <a:buNone/>
          </a:pPr>
          <a:r>
            <a:rPr lang="en-US" sz="1700" kern="1200" dirty="0"/>
            <a:t>2011</a:t>
          </a:r>
        </a:p>
        <a:p>
          <a:pPr marL="114300" lvl="1" indent="-114300" algn="l" defTabSz="577850">
            <a:lnSpc>
              <a:spcPct val="90000"/>
            </a:lnSpc>
            <a:spcBef>
              <a:spcPct val="0"/>
            </a:spcBef>
            <a:spcAft>
              <a:spcPct val="15000"/>
            </a:spcAft>
            <a:buFont typeface="Symbol" pitchFamily="2" charset="2"/>
            <a:buChar char=""/>
          </a:pPr>
          <a:r>
            <a:rPr lang="en-US" sz="1300" kern="1200" dirty="0"/>
            <a:t>Generating caption templates which were filled in based on the results of object detections and attribute discovery</a:t>
          </a:r>
        </a:p>
      </dsp:txBody>
      <dsp:txXfrm>
        <a:off x="4159" y="0"/>
        <a:ext cx="1818408" cy="1740535"/>
      </dsp:txXfrm>
    </dsp:sp>
    <dsp:sp modelId="{7FA24622-50ED-3D4B-9518-03143E6495CC}">
      <dsp:nvSpPr>
        <dsp:cNvPr id="0" name=""/>
        <dsp:cNvSpPr/>
      </dsp:nvSpPr>
      <dsp:spPr>
        <a:xfrm>
          <a:off x="695796" y="1958102"/>
          <a:ext cx="435133" cy="435133"/>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76F4C2-A412-684D-8A27-5D5E44AFD476}">
      <dsp:nvSpPr>
        <dsp:cNvPr id="0" name=""/>
        <dsp:cNvSpPr/>
      </dsp:nvSpPr>
      <dsp:spPr>
        <a:xfrm>
          <a:off x="1913487" y="2610802"/>
          <a:ext cx="1818408"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1">
          <a:noAutofit/>
        </a:bodyPr>
        <a:lstStyle/>
        <a:p>
          <a:pPr marL="0" lvl="0" indent="0" algn="l" defTabSz="755650">
            <a:lnSpc>
              <a:spcPct val="90000"/>
            </a:lnSpc>
            <a:spcBef>
              <a:spcPct val="0"/>
            </a:spcBef>
            <a:spcAft>
              <a:spcPct val="35000"/>
            </a:spcAft>
            <a:buFont typeface="Symbol" pitchFamily="2" charset="2"/>
            <a:buNone/>
          </a:pPr>
          <a:r>
            <a:rPr lang="en-US" sz="1700" kern="1200" dirty="0"/>
            <a:t>2012</a:t>
          </a:r>
        </a:p>
        <a:p>
          <a:pPr marL="114300" lvl="1" indent="-114300" algn="l" defTabSz="577850">
            <a:lnSpc>
              <a:spcPct val="90000"/>
            </a:lnSpc>
            <a:spcBef>
              <a:spcPct val="0"/>
            </a:spcBef>
            <a:spcAft>
              <a:spcPct val="15000"/>
            </a:spcAft>
            <a:buFont typeface="Symbol" pitchFamily="2" charset="2"/>
            <a:buChar char=""/>
          </a:pPr>
          <a:r>
            <a:rPr lang="en-US" sz="1300" kern="1200" dirty="0"/>
            <a:t>First retrieving similar captioned images for a large dataset and then modifying these retrieved captions to fit the query</a:t>
          </a:r>
        </a:p>
      </dsp:txBody>
      <dsp:txXfrm>
        <a:off x="1913487" y="2610802"/>
        <a:ext cx="1818408" cy="1740535"/>
      </dsp:txXfrm>
    </dsp:sp>
    <dsp:sp modelId="{142915EE-A4E7-0E4C-8159-2E9ABFE72C49}">
      <dsp:nvSpPr>
        <dsp:cNvPr id="0" name=""/>
        <dsp:cNvSpPr/>
      </dsp:nvSpPr>
      <dsp:spPr>
        <a:xfrm>
          <a:off x="2605124" y="1958102"/>
          <a:ext cx="435133" cy="435133"/>
        </a:xfrm>
        <a:prstGeom prst="ellipse">
          <a:avLst/>
        </a:prstGeom>
        <a:solidFill>
          <a:schemeClr val="accent3">
            <a:hueOff val="677650"/>
            <a:satOff val="25000"/>
            <a:lumOff val="-36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F7864E-F48A-394C-AD29-B38F0932A74F}">
      <dsp:nvSpPr>
        <dsp:cNvPr id="0" name=""/>
        <dsp:cNvSpPr/>
      </dsp:nvSpPr>
      <dsp:spPr>
        <a:xfrm>
          <a:off x="3822815" y="0"/>
          <a:ext cx="1818408"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1">
          <a:noAutofit/>
        </a:bodyPr>
        <a:lstStyle/>
        <a:p>
          <a:pPr marL="0" lvl="0" indent="0" algn="l" defTabSz="755650">
            <a:lnSpc>
              <a:spcPct val="90000"/>
            </a:lnSpc>
            <a:spcBef>
              <a:spcPct val="0"/>
            </a:spcBef>
            <a:spcAft>
              <a:spcPct val="35000"/>
            </a:spcAft>
            <a:buNone/>
          </a:pPr>
          <a:r>
            <a:rPr lang="en-US" sz="1700" kern="1200" dirty="0"/>
            <a:t>2014</a:t>
          </a:r>
        </a:p>
        <a:p>
          <a:pPr marL="114300" lvl="1" indent="-114300" algn="l" defTabSz="577850">
            <a:lnSpc>
              <a:spcPct val="90000"/>
            </a:lnSpc>
            <a:spcBef>
              <a:spcPct val="0"/>
            </a:spcBef>
            <a:spcAft>
              <a:spcPct val="15000"/>
            </a:spcAft>
            <a:buChar char="•"/>
          </a:pPr>
          <a:r>
            <a:rPr lang="en-US" sz="1300" kern="1200" dirty="0"/>
            <a:t>Flurry of Neural Networks based approaches</a:t>
          </a:r>
        </a:p>
        <a:p>
          <a:pPr marL="114300" lvl="1" indent="-114300" algn="l" defTabSz="577850">
            <a:lnSpc>
              <a:spcPct val="90000"/>
            </a:lnSpc>
            <a:spcBef>
              <a:spcPct val="0"/>
            </a:spcBef>
            <a:spcAft>
              <a:spcPct val="15000"/>
            </a:spcAft>
            <a:buChar char="•"/>
          </a:pPr>
          <a:r>
            <a:rPr lang="en-US" sz="1300" kern="1200" dirty="0"/>
            <a:t>FFNN, RNN, LSTM &amp; R-CNN based approaches</a:t>
          </a:r>
        </a:p>
      </dsp:txBody>
      <dsp:txXfrm>
        <a:off x="3822815" y="0"/>
        <a:ext cx="1818408" cy="1740535"/>
      </dsp:txXfrm>
    </dsp:sp>
    <dsp:sp modelId="{15D61C27-60FB-8D44-B040-65294A8E87F7}">
      <dsp:nvSpPr>
        <dsp:cNvPr id="0" name=""/>
        <dsp:cNvSpPr/>
      </dsp:nvSpPr>
      <dsp:spPr>
        <a:xfrm>
          <a:off x="4514453" y="1958102"/>
          <a:ext cx="435133" cy="435133"/>
        </a:xfrm>
        <a:prstGeom prst="ellipse">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49932E-BF1E-E643-B890-F10B4B8147AA}">
      <dsp:nvSpPr>
        <dsp:cNvPr id="0" name=""/>
        <dsp:cNvSpPr/>
      </dsp:nvSpPr>
      <dsp:spPr>
        <a:xfrm>
          <a:off x="5732144" y="2610802"/>
          <a:ext cx="1818408"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1">
          <a:noAutofit/>
        </a:bodyPr>
        <a:lstStyle/>
        <a:p>
          <a:pPr marL="0" lvl="0" indent="0" algn="l" defTabSz="755650">
            <a:lnSpc>
              <a:spcPct val="90000"/>
            </a:lnSpc>
            <a:spcBef>
              <a:spcPct val="0"/>
            </a:spcBef>
            <a:spcAft>
              <a:spcPct val="35000"/>
            </a:spcAft>
            <a:buNone/>
          </a:pPr>
          <a:r>
            <a:rPr lang="en-US" sz="1700" b="1" kern="1200" dirty="0"/>
            <a:t>2016</a:t>
          </a:r>
        </a:p>
        <a:p>
          <a:pPr marL="114300" lvl="1" indent="-114300" algn="l" defTabSz="577850">
            <a:lnSpc>
              <a:spcPct val="90000"/>
            </a:lnSpc>
            <a:spcBef>
              <a:spcPct val="0"/>
            </a:spcBef>
            <a:spcAft>
              <a:spcPct val="15000"/>
            </a:spcAft>
            <a:buChar char="•"/>
          </a:pPr>
          <a:r>
            <a:rPr lang="en-US" sz="1300" b="1" kern="1200" dirty="0"/>
            <a:t>Show, Attend and Tell</a:t>
          </a:r>
        </a:p>
        <a:p>
          <a:pPr marL="114300" lvl="1" indent="-114300" algn="l" defTabSz="577850">
            <a:lnSpc>
              <a:spcPct val="90000"/>
            </a:lnSpc>
            <a:spcBef>
              <a:spcPct val="0"/>
            </a:spcBef>
            <a:spcAft>
              <a:spcPct val="15000"/>
            </a:spcAft>
            <a:buChar char="•"/>
          </a:pPr>
          <a:r>
            <a:rPr lang="en-US" sz="1300" b="1" kern="1200" dirty="0"/>
            <a:t>Neural image caption generation with visual attention</a:t>
          </a:r>
        </a:p>
      </dsp:txBody>
      <dsp:txXfrm>
        <a:off x="5732144" y="2610802"/>
        <a:ext cx="1818408" cy="1740535"/>
      </dsp:txXfrm>
    </dsp:sp>
    <dsp:sp modelId="{17079B5F-3FC5-BC46-B591-D933FF744828}">
      <dsp:nvSpPr>
        <dsp:cNvPr id="0" name=""/>
        <dsp:cNvSpPr/>
      </dsp:nvSpPr>
      <dsp:spPr>
        <a:xfrm>
          <a:off x="6423781" y="1958102"/>
          <a:ext cx="435133" cy="435133"/>
        </a:xfrm>
        <a:prstGeom prst="ellipse">
          <a:avLst/>
        </a:prstGeom>
        <a:solidFill>
          <a:schemeClr val="accent3">
            <a:hueOff val="2032949"/>
            <a:satOff val="75000"/>
            <a:lumOff val="-110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540221-23FD-9F45-AA18-3F4EB6114F79}">
      <dsp:nvSpPr>
        <dsp:cNvPr id="0" name=""/>
        <dsp:cNvSpPr/>
      </dsp:nvSpPr>
      <dsp:spPr>
        <a:xfrm>
          <a:off x="7641472" y="0"/>
          <a:ext cx="1818408"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1">
          <a:noAutofit/>
        </a:bodyPr>
        <a:lstStyle/>
        <a:p>
          <a:pPr marL="0" lvl="0" indent="0" algn="l" defTabSz="755650">
            <a:lnSpc>
              <a:spcPct val="90000"/>
            </a:lnSpc>
            <a:spcBef>
              <a:spcPct val="0"/>
            </a:spcBef>
            <a:spcAft>
              <a:spcPct val="35000"/>
            </a:spcAft>
            <a:buNone/>
          </a:pPr>
          <a:r>
            <a:rPr lang="en-US" sz="1700" i="1" kern="1200" dirty="0"/>
            <a:t>2020</a:t>
          </a:r>
        </a:p>
        <a:p>
          <a:pPr marL="114300" lvl="1" indent="-114300" algn="l" defTabSz="577850">
            <a:lnSpc>
              <a:spcPct val="90000"/>
            </a:lnSpc>
            <a:spcBef>
              <a:spcPct val="0"/>
            </a:spcBef>
            <a:spcAft>
              <a:spcPct val="15000"/>
            </a:spcAft>
            <a:buChar char="•"/>
          </a:pPr>
          <a:r>
            <a:rPr lang="en-US" sz="1300" i="1" kern="1200" dirty="0"/>
            <a:t>An Image is worth 16 x 16 words</a:t>
          </a:r>
        </a:p>
        <a:p>
          <a:pPr marL="114300" lvl="1" indent="-114300" algn="l" defTabSz="577850">
            <a:lnSpc>
              <a:spcPct val="90000"/>
            </a:lnSpc>
            <a:spcBef>
              <a:spcPct val="0"/>
            </a:spcBef>
            <a:spcAft>
              <a:spcPct val="15000"/>
            </a:spcAft>
            <a:buChar char="•"/>
          </a:pPr>
          <a:r>
            <a:rPr lang="en-US" sz="1300" i="1" kern="1200" dirty="0"/>
            <a:t>Transformer based architecture for image recognition</a:t>
          </a:r>
        </a:p>
        <a:p>
          <a:pPr marL="114300" lvl="1" indent="-114300" algn="l" defTabSz="577850">
            <a:lnSpc>
              <a:spcPct val="90000"/>
            </a:lnSpc>
            <a:spcBef>
              <a:spcPct val="0"/>
            </a:spcBef>
            <a:spcAft>
              <a:spcPct val="15000"/>
            </a:spcAft>
            <a:buChar char="•"/>
          </a:pPr>
          <a:endParaRPr lang="en-US" sz="1300" kern="1200" dirty="0"/>
        </a:p>
      </dsp:txBody>
      <dsp:txXfrm>
        <a:off x="7641472" y="0"/>
        <a:ext cx="1818408" cy="1740535"/>
      </dsp:txXfrm>
    </dsp:sp>
    <dsp:sp modelId="{CD9F0F88-080C-5C42-BD1B-B73CDD2372AD}">
      <dsp:nvSpPr>
        <dsp:cNvPr id="0" name=""/>
        <dsp:cNvSpPr/>
      </dsp:nvSpPr>
      <dsp:spPr>
        <a:xfrm>
          <a:off x="8333110" y="1958102"/>
          <a:ext cx="435133" cy="435133"/>
        </a:xfrm>
        <a:prstGeom prst="ellipse">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E1431C-1EC0-1C46-A7C1-1643F42110CE}">
      <dsp:nvSpPr>
        <dsp:cNvPr id="0" name=""/>
        <dsp:cNvSpPr/>
      </dsp:nvSpPr>
      <dsp:spPr>
        <a:xfrm>
          <a:off x="0" y="0"/>
          <a:ext cx="5181600" cy="435133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ea typeface="Arial"/>
              <a:cs typeface="Arial"/>
            </a:rPr>
            <a:t>LSTM generates one word at every time step, </a:t>
          </a:r>
          <a:r>
            <a:rPr lang="en-US" sz="2700" b="1" i="1" kern="1200">
              <a:ea typeface="Arial"/>
              <a:cs typeface="Arial"/>
            </a:rPr>
            <a:t>conditioned on</a:t>
          </a:r>
          <a:r>
            <a:rPr lang="en-US" sz="2700" kern="1200">
              <a:ea typeface="Arial"/>
              <a:cs typeface="Arial"/>
            </a:rPr>
            <a:t>:​</a:t>
          </a:r>
          <a:endParaRPr lang="en-US" sz="2700" kern="1200"/>
        </a:p>
      </dsp:txBody>
      <dsp:txXfrm>
        <a:off x="0" y="0"/>
        <a:ext cx="5181600" cy="1305401"/>
      </dsp:txXfrm>
    </dsp:sp>
    <dsp:sp modelId="{693A4B6F-4A42-B643-8DBD-E9723723D5DD}">
      <dsp:nvSpPr>
        <dsp:cNvPr id="0" name=""/>
        <dsp:cNvSpPr/>
      </dsp:nvSpPr>
      <dsp:spPr>
        <a:xfrm>
          <a:off x="518159" y="1305773"/>
          <a:ext cx="4145280" cy="85486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a:ea typeface="Arial"/>
              <a:cs typeface="Arial"/>
            </a:rPr>
            <a:t>Context vector </a:t>
          </a:r>
          <a:r>
            <a:rPr lang="en-US" sz="2500" kern="1200" err="1">
              <a:ea typeface="Arial"/>
              <a:cs typeface="Arial"/>
            </a:rPr>
            <a:t>z</a:t>
          </a:r>
          <a:r>
            <a:rPr lang="en-US" sz="2500" kern="1200" baseline="-25000" err="1">
              <a:ea typeface="Arial"/>
              <a:cs typeface="Arial"/>
            </a:rPr>
            <a:t>t</a:t>
          </a:r>
          <a:endParaRPr lang="en-US" sz="2500" kern="1200">
            <a:cs typeface="Calibri"/>
          </a:endParaRPr>
        </a:p>
      </dsp:txBody>
      <dsp:txXfrm>
        <a:off x="543197" y="1330811"/>
        <a:ext cx="4095204" cy="804787"/>
      </dsp:txXfrm>
    </dsp:sp>
    <dsp:sp modelId="{1DF95C78-D891-824B-85DB-14D14E663C28}">
      <dsp:nvSpPr>
        <dsp:cNvPr id="0" name=""/>
        <dsp:cNvSpPr/>
      </dsp:nvSpPr>
      <dsp:spPr>
        <a:xfrm>
          <a:off x="518159" y="2292154"/>
          <a:ext cx="4145280" cy="854863"/>
        </a:xfrm>
        <a:prstGeom prst="roundRect">
          <a:avLst>
            <a:gd name="adj" fmla="val 10000"/>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a:ea typeface="Arial"/>
              <a:cs typeface="Arial"/>
            </a:rPr>
            <a:t>Previous hidden state h</a:t>
          </a:r>
          <a:r>
            <a:rPr lang="en-US" sz="2500" kern="1200" baseline="-25000">
              <a:cs typeface="Arial"/>
            </a:rPr>
            <a:t>t-1</a:t>
          </a:r>
          <a:endParaRPr lang="en-US" sz="2500" kern="1200">
            <a:ea typeface="Arial"/>
            <a:cs typeface="Calibri"/>
          </a:endParaRPr>
        </a:p>
      </dsp:txBody>
      <dsp:txXfrm>
        <a:off x="543197" y="2317192"/>
        <a:ext cx="4095204" cy="804787"/>
      </dsp:txXfrm>
    </dsp:sp>
    <dsp:sp modelId="{DCD52AE9-6C8F-4643-9478-BFDFE6575515}">
      <dsp:nvSpPr>
        <dsp:cNvPr id="0" name=""/>
        <dsp:cNvSpPr/>
      </dsp:nvSpPr>
      <dsp:spPr>
        <a:xfrm>
          <a:off x="518159" y="3278535"/>
          <a:ext cx="4145280" cy="854863"/>
        </a:xfrm>
        <a:prstGeom prst="roundRect">
          <a:avLst>
            <a:gd name="adj" fmla="val 10000"/>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a:ea typeface="Arial"/>
              <a:cs typeface="Arial"/>
            </a:rPr>
            <a:t>Previously generated word y</a:t>
          </a:r>
          <a:r>
            <a:rPr lang="en-US" sz="2500" kern="1200" baseline="-25000">
              <a:cs typeface="Arial"/>
            </a:rPr>
            <a:t>t-1​</a:t>
          </a:r>
        </a:p>
      </dsp:txBody>
      <dsp:txXfrm>
        <a:off x="543197" y="3303573"/>
        <a:ext cx="4095204" cy="80478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B17BA7-6A43-F04C-85F4-891BA370BD57}">
      <dsp:nvSpPr>
        <dsp:cNvPr id="0" name=""/>
        <dsp:cNvSpPr/>
      </dsp:nvSpPr>
      <dsp:spPr>
        <a:xfrm>
          <a:off x="0" y="966181"/>
          <a:ext cx="5181600" cy="3378375"/>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2150" tIns="1353820" rIns="402150" bIns="142240" numCol="1" spcCol="1270" anchor="t" anchorCtr="0">
          <a:noAutofit/>
        </a:bodyPr>
        <a:lstStyle/>
        <a:p>
          <a:pPr marL="228600" lvl="1" indent="-228600" algn="l" defTabSz="889000">
            <a:lnSpc>
              <a:spcPct val="90000"/>
            </a:lnSpc>
            <a:spcBef>
              <a:spcPct val="0"/>
            </a:spcBef>
            <a:spcAft>
              <a:spcPct val="15000"/>
            </a:spcAft>
            <a:buChar char="•"/>
          </a:pPr>
          <a14:m xmlns:a14="http://schemas.microsoft.com/office/drawing/2010/main">
            <m:oMath xmlns:m="http://schemas.openxmlformats.org/officeDocument/2006/math">
              <m:d>
                <m:dPr>
                  <m:ctrlPr>
                    <a:rPr lang="en-US" sz="2000" i="1" kern="1200" smtClean="0">
                      <a:latin typeface="Cambria Math" panose="02040503050406030204" pitchFamily="18" charset="0"/>
                    </a:rPr>
                  </m:ctrlPr>
                </m:dPr>
                <m:e>
                  <m:m>
                    <m:mPr>
                      <m:mcs>
                        <m:mc>
                          <m:mcPr>
                            <m:count m:val="1"/>
                            <m:mcJc m:val="center"/>
                          </m:mcPr>
                        </m:mc>
                      </m:mcs>
                      <m:ctrlPr>
                        <a:rPr lang="en-US" sz="2000" i="1" kern="1200" smtClean="0">
                          <a:latin typeface="Cambria Math" panose="02040503050406030204" pitchFamily="18" charset="0"/>
                        </a:rPr>
                      </m:ctrlPr>
                    </m:mPr>
                    <m:mr>
                      <m:e>
                        <m:m>
                          <m:mPr>
                            <m:mcs>
                              <m:mc>
                                <m:mcPr>
                                  <m:count m:val="1"/>
                                  <m:mcJc m:val="center"/>
                                </m:mcPr>
                              </m:mc>
                            </m:mcs>
                            <m:ctrlPr>
                              <a:rPr lang="en-US" sz="2000" i="1" kern="1200" smtClean="0">
                                <a:latin typeface="Cambria Math" panose="02040503050406030204" pitchFamily="18" charset="0"/>
                              </a:rPr>
                            </m:ctrlPr>
                          </m:mPr>
                          <m:mr>
                            <m:e>
                              <m:sSub>
                                <m:sSubPr>
                                  <m:ctrlPr>
                                    <a:rPr lang="en-US" sz="2000" i="1" kern="1200" smtClean="0">
                                      <a:latin typeface="Cambria Math" panose="02040503050406030204" pitchFamily="18" charset="0"/>
                                    </a:rPr>
                                  </m:ctrlPr>
                                </m:sSubPr>
                                <m:e>
                                  <m:r>
                                    <a:rPr lang="en-US" sz="2000" b="0" i="1" kern="1200" smtClean="0">
                                      <a:latin typeface="Cambria Math" panose="02040503050406030204" pitchFamily="18" charset="0"/>
                                    </a:rPr>
                                    <m:t>𝑖</m:t>
                                  </m:r>
                                </m:e>
                                <m:sub>
                                  <m:r>
                                    <a:rPr lang="en-US" sz="2000" b="0" i="1" kern="1200" smtClean="0">
                                      <a:latin typeface="Cambria Math" panose="02040503050406030204" pitchFamily="18" charset="0"/>
                                    </a:rPr>
                                    <m:t>𝑡</m:t>
                                  </m:r>
                                </m:sub>
                              </m:sSub>
                            </m:e>
                          </m:mr>
                          <m:mr>
                            <m:e>
                              <m:sSub>
                                <m:sSubPr>
                                  <m:ctrlPr>
                                    <a:rPr lang="en-US" sz="2000" i="1" kern="1200" smtClean="0">
                                      <a:latin typeface="Cambria Math" panose="02040503050406030204" pitchFamily="18" charset="0"/>
                                    </a:rPr>
                                  </m:ctrlPr>
                                </m:sSubPr>
                                <m:e>
                                  <m:r>
                                    <a:rPr lang="en-US" sz="2000" b="0" i="1" kern="1200" smtClean="0">
                                      <a:latin typeface="Cambria Math" panose="02040503050406030204" pitchFamily="18" charset="0"/>
                                    </a:rPr>
                                    <m:t>𝑓</m:t>
                                  </m:r>
                                </m:e>
                                <m:sub>
                                  <m:r>
                                    <a:rPr lang="en-US" sz="2000" b="0" i="1" kern="1200" smtClean="0">
                                      <a:latin typeface="Cambria Math" panose="02040503050406030204" pitchFamily="18" charset="0"/>
                                    </a:rPr>
                                    <m:t>𝑡</m:t>
                                  </m:r>
                                </m:sub>
                              </m:sSub>
                            </m:e>
                          </m:mr>
                        </m:m>
                      </m:e>
                    </m:mr>
                    <m:mr>
                      <m:e>
                        <m:m>
                          <m:mPr>
                            <m:mcs>
                              <m:mc>
                                <m:mcPr>
                                  <m:count m:val="1"/>
                                  <m:mcJc m:val="center"/>
                                </m:mcPr>
                              </m:mc>
                            </m:mcs>
                            <m:ctrlPr>
                              <a:rPr lang="en-US" sz="2000" i="1" kern="1200" smtClean="0">
                                <a:latin typeface="Cambria Math" panose="02040503050406030204" pitchFamily="18" charset="0"/>
                              </a:rPr>
                            </m:ctrlPr>
                          </m:mPr>
                          <m:mr>
                            <m:e>
                              <m:sSub>
                                <m:sSubPr>
                                  <m:ctrlPr>
                                    <a:rPr lang="en-US" sz="2000" i="1" kern="1200" smtClean="0">
                                      <a:latin typeface="Cambria Math" panose="02040503050406030204" pitchFamily="18" charset="0"/>
                                    </a:rPr>
                                  </m:ctrlPr>
                                </m:sSubPr>
                                <m:e>
                                  <m:r>
                                    <a:rPr lang="en-US" sz="2000" b="0" i="1" kern="1200" smtClean="0">
                                      <a:latin typeface="Cambria Math" panose="02040503050406030204" pitchFamily="18" charset="0"/>
                                    </a:rPr>
                                    <m:t>𝑜</m:t>
                                  </m:r>
                                </m:e>
                                <m:sub>
                                  <m:r>
                                    <a:rPr lang="en-US" sz="2000" b="0" i="1" kern="1200" smtClean="0">
                                      <a:latin typeface="Cambria Math" panose="02040503050406030204" pitchFamily="18" charset="0"/>
                                    </a:rPr>
                                    <m:t>𝑡</m:t>
                                  </m:r>
                                </m:sub>
                              </m:sSub>
                            </m:e>
                          </m:mr>
                          <m:mr>
                            <m:e>
                              <m:sSub>
                                <m:sSubPr>
                                  <m:ctrlPr>
                                    <a:rPr lang="en-US" sz="2000" i="1" kern="1200" smtClean="0">
                                      <a:latin typeface="Cambria Math" panose="02040503050406030204" pitchFamily="18" charset="0"/>
                                    </a:rPr>
                                  </m:ctrlPr>
                                </m:sSubPr>
                                <m:e>
                                  <m:r>
                                    <a:rPr lang="en-US" sz="2000" b="0" i="1" kern="1200" smtClean="0">
                                      <a:latin typeface="Cambria Math" panose="02040503050406030204" pitchFamily="18" charset="0"/>
                                    </a:rPr>
                                    <m:t>𝑔</m:t>
                                  </m:r>
                                </m:e>
                                <m:sub>
                                  <m:r>
                                    <a:rPr lang="en-US" sz="2000" b="0" i="1" kern="1200" smtClean="0">
                                      <a:latin typeface="Cambria Math" panose="02040503050406030204" pitchFamily="18" charset="0"/>
                                    </a:rPr>
                                    <m:t>𝑡</m:t>
                                  </m:r>
                                </m:sub>
                              </m:sSub>
                            </m:e>
                          </m:mr>
                        </m:m>
                      </m:e>
                    </m:mr>
                  </m:m>
                </m:e>
              </m:d>
              <m:r>
                <a:rPr lang="en-US" sz="2000" b="0" i="1" kern="1200" smtClean="0">
                  <a:latin typeface="Cambria Math" panose="02040503050406030204" pitchFamily="18" charset="0"/>
                </a:rPr>
                <m:t>= </m:t>
              </m:r>
              <m:d>
                <m:dPr>
                  <m:ctrlPr>
                    <a:rPr lang="en-US" sz="2000" i="1" kern="1200" smtClean="0">
                      <a:latin typeface="Cambria Math" panose="02040503050406030204" pitchFamily="18" charset="0"/>
                    </a:rPr>
                  </m:ctrlPr>
                </m:dPr>
                <m:e>
                  <m:m>
                    <m:mPr>
                      <m:mcs>
                        <m:mc>
                          <m:mcPr>
                            <m:count m:val="1"/>
                            <m:mcJc m:val="center"/>
                          </m:mcPr>
                        </m:mc>
                      </m:mcs>
                      <m:ctrlPr>
                        <a:rPr lang="en-US" sz="2000" i="1" kern="1200" smtClean="0">
                          <a:latin typeface="Cambria Math" panose="02040503050406030204" pitchFamily="18" charset="0"/>
                        </a:rPr>
                      </m:ctrlPr>
                    </m:mPr>
                    <m:mr>
                      <m:e>
                        <m:m>
                          <m:mPr>
                            <m:mcs>
                              <m:mc>
                                <m:mcPr>
                                  <m:count m:val="1"/>
                                  <m:mcJc m:val="center"/>
                                </m:mcPr>
                              </m:mc>
                            </m:mcs>
                            <m:ctrlPr>
                              <a:rPr lang="en-US" sz="2000" i="1" kern="1200" smtClean="0">
                                <a:latin typeface="Cambria Math" panose="02040503050406030204" pitchFamily="18" charset="0"/>
                              </a:rPr>
                            </m:ctrlPr>
                          </m:mPr>
                          <m:mr>
                            <m:e>
                              <m:r>
                                <m:rPr>
                                  <m:brk m:alnAt="7"/>
                                </m:rPr>
                                <a:rPr lang="en-US" sz="2000" i="1" kern="1200" smtClean="0">
                                  <a:latin typeface="Cambria Math" panose="02040503050406030204" pitchFamily="18" charset="0"/>
                                  <a:ea typeface="Cambria Math" panose="02040503050406030204" pitchFamily="18" charset="0"/>
                                </a:rPr>
                                <m:t>𝜎</m:t>
                              </m:r>
                            </m:e>
                          </m:mr>
                          <m:mr>
                            <m:e>
                              <m:r>
                                <m:rPr>
                                  <m:brk m:alnAt="7"/>
                                </m:rPr>
                                <a:rPr lang="en-US" sz="2000" i="1" kern="1200" smtClean="0">
                                  <a:latin typeface="Cambria Math" panose="02040503050406030204" pitchFamily="18" charset="0"/>
                                  <a:ea typeface="Cambria Math" panose="02040503050406030204" pitchFamily="18" charset="0"/>
                                </a:rPr>
                                <m:t>𝜎</m:t>
                              </m:r>
                            </m:e>
                          </m:mr>
                        </m:m>
                      </m:e>
                    </m:mr>
                    <m:mr>
                      <m:e>
                        <m:m>
                          <m:mPr>
                            <m:mcs>
                              <m:mc>
                                <m:mcPr>
                                  <m:count m:val="1"/>
                                  <m:mcJc m:val="center"/>
                                </m:mcPr>
                              </m:mc>
                            </m:mcs>
                            <m:ctrlPr>
                              <a:rPr lang="en-US" sz="2000" i="1" kern="1200" smtClean="0">
                                <a:latin typeface="Cambria Math" panose="02040503050406030204" pitchFamily="18" charset="0"/>
                              </a:rPr>
                            </m:ctrlPr>
                          </m:mPr>
                          <m:mr>
                            <m:e>
                              <m:r>
                                <m:rPr>
                                  <m:brk m:alnAt="7"/>
                                </m:rPr>
                                <a:rPr lang="en-US" sz="2000" i="1" kern="1200" smtClean="0">
                                  <a:latin typeface="Cambria Math" panose="02040503050406030204" pitchFamily="18" charset="0"/>
                                  <a:ea typeface="Cambria Math" panose="02040503050406030204" pitchFamily="18" charset="0"/>
                                </a:rPr>
                                <m:t>𝜎</m:t>
                              </m:r>
                            </m:e>
                          </m:mr>
                          <m:mr>
                            <m:e>
                              <m:r>
                                <a:rPr lang="en-US" sz="2000" b="0" i="1" kern="1200" smtClean="0">
                                  <a:latin typeface="Cambria Math" panose="02040503050406030204" pitchFamily="18" charset="0"/>
                                </a:rPr>
                                <m:t>𝑡𝑎𝑛h</m:t>
                              </m:r>
                            </m:e>
                          </m:mr>
                        </m:m>
                      </m:e>
                    </m:mr>
                  </m:m>
                </m:e>
              </m:d>
              <m:sSub>
                <m:sSubPr>
                  <m:ctrlPr>
                    <a:rPr lang="en-US" sz="2000" b="0" i="1" kern="1200" smtClean="0">
                      <a:latin typeface="Cambria Math" panose="02040503050406030204" pitchFamily="18" charset="0"/>
                    </a:rPr>
                  </m:ctrlPr>
                </m:sSubPr>
                <m:e>
                  <m:r>
                    <a:rPr lang="en-US" sz="2000" b="0" i="1" kern="1200" smtClean="0">
                      <a:latin typeface="Cambria Math" panose="02040503050406030204" pitchFamily="18" charset="0"/>
                    </a:rPr>
                    <m:t>𝑇</m:t>
                  </m:r>
                </m:e>
                <m:sub>
                  <m:r>
                    <a:rPr lang="en-US" sz="2000" b="0" i="1" kern="1200" smtClean="0">
                      <a:latin typeface="Cambria Math" panose="02040503050406030204" pitchFamily="18" charset="0"/>
                    </a:rPr>
                    <m:t>𝐷</m:t>
                  </m:r>
                  <m:r>
                    <a:rPr lang="en-US" sz="2000" b="0" i="1" kern="1200" smtClean="0">
                      <a:latin typeface="Cambria Math" panose="02040503050406030204" pitchFamily="18" charset="0"/>
                    </a:rPr>
                    <m:t>+</m:t>
                  </m:r>
                  <m:r>
                    <a:rPr lang="en-US" sz="2000" b="0" i="1" kern="1200" smtClean="0">
                      <a:latin typeface="Cambria Math" panose="02040503050406030204" pitchFamily="18" charset="0"/>
                    </a:rPr>
                    <m:t>𝑚</m:t>
                  </m:r>
                  <m:r>
                    <a:rPr lang="en-US" sz="2000" b="0" i="1" kern="1200" smtClean="0">
                      <a:latin typeface="Cambria Math" panose="02040503050406030204" pitchFamily="18" charset="0"/>
                    </a:rPr>
                    <m:t>+</m:t>
                  </m:r>
                  <m:r>
                    <a:rPr lang="en-US" sz="2000" b="0" i="1" kern="1200" smtClean="0">
                      <a:latin typeface="Cambria Math" panose="02040503050406030204" pitchFamily="18" charset="0"/>
                    </a:rPr>
                    <m:t>𝑛</m:t>
                  </m:r>
                  <m:r>
                    <a:rPr lang="en-US" sz="2000" b="0" i="1" kern="1200" smtClean="0">
                      <a:latin typeface="Cambria Math" panose="02040503050406030204" pitchFamily="18" charset="0"/>
                    </a:rPr>
                    <m:t>,   </m:t>
                  </m:r>
                  <m:r>
                    <a:rPr lang="en-US" sz="2000" b="0" i="1" kern="1200" smtClean="0">
                      <a:latin typeface="Cambria Math" panose="02040503050406030204" pitchFamily="18" charset="0"/>
                    </a:rPr>
                    <m:t>𝑛</m:t>
                  </m:r>
                </m:sub>
              </m:sSub>
              <m:d>
                <m:dPr>
                  <m:ctrlPr>
                    <a:rPr lang="en-US" sz="2000" b="0" i="1" kern="1200" smtClean="0">
                      <a:latin typeface="Cambria Math" panose="02040503050406030204" pitchFamily="18" charset="0"/>
                    </a:rPr>
                  </m:ctrlPr>
                </m:dPr>
                <m:e>
                  <m:m>
                    <m:mPr>
                      <m:mcs>
                        <m:mc>
                          <m:mcPr>
                            <m:count m:val="1"/>
                            <m:mcJc m:val="center"/>
                          </m:mcPr>
                        </m:mc>
                      </m:mcs>
                      <m:ctrlPr>
                        <a:rPr lang="en-US" sz="2000" b="0" i="1" kern="1200" smtClean="0">
                          <a:latin typeface="Cambria Math" panose="02040503050406030204" pitchFamily="18" charset="0"/>
                        </a:rPr>
                      </m:ctrlPr>
                    </m:mPr>
                    <m:mr>
                      <m:e>
                        <m:sSub>
                          <m:sSubPr>
                            <m:ctrlPr>
                              <a:rPr lang="en-US" sz="2000" b="0" i="1" kern="1200" smtClean="0">
                                <a:latin typeface="Cambria Math" panose="02040503050406030204" pitchFamily="18" charset="0"/>
                              </a:rPr>
                            </m:ctrlPr>
                          </m:sSubPr>
                          <m:e>
                            <m:r>
                              <a:rPr lang="en-US" sz="2000" b="0" i="1" kern="1200" smtClean="0">
                                <a:latin typeface="Cambria Math" panose="02040503050406030204" pitchFamily="18" charset="0"/>
                              </a:rPr>
                              <m:t>𝐸𝑦</m:t>
                            </m:r>
                          </m:e>
                          <m:sub>
                            <m:r>
                              <a:rPr lang="en-US" sz="2000" b="0" i="1" kern="1200" smtClean="0">
                                <a:latin typeface="Cambria Math" panose="02040503050406030204" pitchFamily="18" charset="0"/>
                              </a:rPr>
                              <m:t>𝑡</m:t>
                            </m:r>
                            <m:r>
                              <a:rPr lang="en-US" sz="2000" b="0" i="1" kern="1200" smtClean="0">
                                <a:latin typeface="Cambria Math" panose="02040503050406030204" pitchFamily="18" charset="0"/>
                              </a:rPr>
                              <m:t>−1</m:t>
                            </m:r>
                          </m:sub>
                        </m:sSub>
                      </m:e>
                    </m:mr>
                    <m:mr>
                      <m:e>
                        <m:sSub>
                          <m:sSubPr>
                            <m:ctrlPr>
                              <a:rPr lang="en-US" sz="2000" b="0" i="1" kern="1200" smtClean="0">
                                <a:latin typeface="Cambria Math" panose="02040503050406030204" pitchFamily="18" charset="0"/>
                              </a:rPr>
                            </m:ctrlPr>
                          </m:sSubPr>
                          <m:e>
                            <m:r>
                              <a:rPr lang="en-US" sz="2000" b="0" i="1" kern="1200" smtClean="0">
                                <a:latin typeface="Cambria Math" panose="02040503050406030204" pitchFamily="18" charset="0"/>
                              </a:rPr>
                              <m:t>h</m:t>
                            </m:r>
                          </m:e>
                          <m:sub>
                            <m:r>
                              <a:rPr lang="en-US" sz="2000" b="0" i="1" kern="1200" smtClean="0">
                                <a:latin typeface="Cambria Math" panose="02040503050406030204" pitchFamily="18" charset="0"/>
                              </a:rPr>
                              <m:t>𝑡</m:t>
                            </m:r>
                            <m:r>
                              <a:rPr lang="en-US" sz="2000" b="0" i="1" kern="1200" smtClean="0">
                                <a:latin typeface="Cambria Math" panose="02040503050406030204" pitchFamily="18" charset="0"/>
                              </a:rPr>
                              <m:t>−1</m:t>
                            </m:r>
                          </m:sub>
                        </m:sSub>
                      </m:e>
                    </m:mr>
                    <m:mr>
                      <m:e>
                        <m:sSub>
                          <m:sSubPr>
                            <m:ctrlPr>
                              <a:rPr lang="en-US" sz="2000" b="0" i="1" kern="1200" smtClean="0">
                                <a:latin typeface="Cambria Math" panose="02040503050406030204" pitchFamily="18" charset="0"/>
                              </a:rPr>
                            </m:ctrlPr>
                          </m:sSubPr>
                          <m:e>
                            <m:acc>
                              <m:accPr>
                                <m:chr m:val="̂"/>
                                <m:ctrlPr>
                                  <a:rPr lang="en-US" sz="2000" b="0" i="1" kern="1200" smtClean="0">
                                    <a:latin typeface="Cambria Math" panose="02040503050406030204" pitchFamily="18" charset="0"/>
                                  </a:rPr>
                                </m:ctrlPr>
                              </m:accPr>
                              <m:e>
                                <m:r>
                                  <a:rPr lang="en-US" sz="2000" b="0" i="1" kern="1200" smtClean="0">
                                    <a:latin typeface="Cambria Math" panose="02040503050406030204" pitchFamily="18" charset="0"/>
                                  </a:rPr>
                                  <m:t>𝑧</m:t>
                                </m:r>
                              </m:e>
                            </m:acc>
                          </m:e>
                          <m:sub>
                            <m:r>
                              <a:rPr lang="en-US" sz="2000" b="0" i="1" kern="1200" smtClean="0">
                                <a:latin typeface="Cambria Math" panose="02040503050406030204" pitchFamily="18" charset="0"/>
                              </a:rPr>
                              <m:t>𝑡</m:t>
                            </m:r>
                          </m:sub>
                        </m:sSub>
                      </m:e>
                    </m:mr>
                  </m:m>
                </m:e>
              </m:d>
            </m:oMath>
          </a14:m>
          <a:endParaRPr lang="en-US" sz="2000" kern="1200"/>
        </a:p>
        <a:p>
          <a:pPr marL="228600" lvl="1" indent="-228600" algn="l" defTabSz="889000">
            <a:lnSpc>
              <a:spcPct val="90000"/>
            </a:lnSpc>
            <a:spcBef>
              <a:spcPct val="0"/>
            </a:spcBef>
            <a:spcAft>
              <a:spcPct val="15000"/>
            </a:spcAft>
            <a:buChar char="•"/>
          </a:pPr>
          <a14:m xmlns:a14="http://schemas.microsoft.com/office/drawing/2010/main">
            <m:oMath xmlns:m="http://schemas.openxmlformats.org/officeDocument/2006/math">
              <m:sSub>
                <m:sSubPr>
                  <m:ctrlPr>
                    <a:rPr lang="en-US" sz="2000" b="0" i="1" kern="1200" smtClean="0">
                      <a:latin typeface="Cambria Math" panose="02040503050406030204" pitchFamily="18" charset="0"/>
                    </a:rPr>
                  </m:ctrlPr>
                </m:sSubPr>
                <m:e>
                  <m:r>
                    <a:rPr lang="en-US" sz="2000" b="0" i="1" kern="1200" smtClean="0">
                      <a:latin typeface="Cambria Math" panose="02040503050406030204" pitchFamily="18" charset="0"/>
                    </a:rPr>
                    <m:t>𝑐</m:t>
                  </m:r>
                </m:e>
                <m:sub>
                  <m:r>
                    <a:rPr lang="en-US" sz="2000" b="0" i="1" kern="1200" smtClean="0">
                      <a:latin typeface="Cambria Math" panose="02040503050406030204" pitchFamily="18" charset="0"/>
                    </a:rPr>
                    <m:t>𝑡</m:t>
                  </m:r>
                </m:sub>
              </m:sSub>
              <m:r>
                <a:rPr lang="en-US" sz="2000" b="0" i="1" kern="1200" smtClean="0">
                  <a:latin typeface="Cambria Math" panose="02040503050406030204" pitchFamily="18" charset="0"/>
                </a:rPr>
                <m:t>= </m:t>
              </m:r>
              <m:sSub>
                <m:sSubPr>
                  <m:ctrlPr>
                    <a:rPr lang="en-US" sz="2000" b="0" i="1" kern="1200" smtClean="0">
                      <a:latin typeface="Cambria Math" panose="02040503050406030204" pitchFamily="18" charset="0"/>
                    </a:rPr>
                  </m:ctrlPr>
                </m:sSubPr>
                <m:e>
                  <m:r>
                    <a:rPr lang="en-US" sz="2000" b="0" i="1" kern="1200" smtClean="0">
                      <a:latin typeface="Cambria Math" panose="02040503050406030204" pitchFamily="18" charset="0"/>
                    </a:rPr>
                    <m:t>𝑓</m:t>
                  </m:r>
                </m:e>
                <m:sub>
                  <m:r>
                    <a:rPr lang="en-US" sz="2000" b="0" i="1" kern="1200" smtClean="0">
                      <a:latin typeface="Cambria Math" panose="02040503050406030204" pitchFamily="18" charset="0"/>
                    </a:rPr>
                    <m:t>𝑡</m:t>
                  </m:r>
                </m:sub>
              </m:sSub>
              <m:r>
                <a:rPr lang="en-US" sz="2000" b="0" i="1" kern="1200" smtClean="0">
                  <a:latin typeface="Cambria Math" panose="02040503050406030204" pitchFamily="18" charset="0"/>
                  <a:ea typeface="Cambria Math" panose="02040503050406030204" pitchFamily="18" charset="0"/>
                </a:rPr>
                <m:t>⊙</m:t>
              </m:r>
              <m:sSub>
                <m:sSubPr>
                  <m:ctrlPr>
                    <a:rPr lang="en-US" sz="2000" b="0" i="1" kern="1200" smtClean="0">
                      <a:latin typeface="Cambria Math" panose="02040503050406030204" pitchFamily="18" charset="0"/>
                    </a:rPr>
                  </m:ctrlPr>
                </m:sSubPr>
                <m:e>
                  <m:r>
                    <a:rPr lang="en-US" sz="2000" b="0" i="1" kern="1200" smtClean="0">
                      <a:latin typeface="Cambria Math" panose="02040503050406030204" pitchFamily="18" charset="0"/>
                    </a:rPr>
                    <m:t>𝑐</m:t>
                  </m:r>
                </m:e>
                <m:sub>
                  <m:r>
                    <a:rPr lang="en-US" sz="2000" b="0" i="1" kern="1200" smtClean="0">
                      <a:latin typeface="Cambria Math" panose="02040503050406030204" pitchFamily="18" charset="0"/>
                    </a:rPr>
                    <m:t>𝑡</m:t>
                  </m:r>
                  <m:r>
                    <a:rPr lang="en-US" sz="2000" b="0" i="1" kern="1200" smtClean="0">
                      <a:latin typeface="Cambria Math" panose="02040503050406030204" pitchFamily="18" charset="0"/>
                    </a:rPr>
                    <m:t>−1</m:t>
                  </m:r>
                </m:sub>
              </m:sSub>
              <m:r>
                <a:rPr lang="en-US" sz="2000" b="0" i="1" kern="1200" smtClean="0">
                  <a:latin typeface="Cambria Math" panose="02040503050406030204" pitchFamily="18" charset="0"/>
                </a:rPr>
                <m:t>+ </m:t>
              </m:r>
              <m:sSub>
                <m:sSubPr>
                  <m:ctrlPr>
                    <a:rPr lang="en-US" sz="2000" b="0" i="1" kern="1200" smtClean="0">
                      <a:latin typeface="Cambria Math" panose="02040503050406030204" pitchFamily="18" charset="0"/>
                    </a:rPr>
                  </m:ctrlPr>
                </m:sSubPr>
                <m:e>
                  <m:r>
                    <a:rPr lang="en-US" sz="2000" b="0" i="1" kern="1200" smtClean="0">
                      <a:latin typeface="Cambria Math" panose="02040503050406030204" pitchFamily="18" charset="0"/>
                    </a:rPr>
                    <m:t>𝑖</m:t>
                  </m:r>
                </m:e>
                <m:sub>
                  <m:r>
                    <a:rPr lang="en-US" sz="2000" b="0" i="1" kern="1200" smtClean="0">
                      <a:latin typeface="Cambria Math" panose="02040503050406030204" pitchFamily="18" charset="0"/>
                    </a:rPr>
                    <m:t>𝑡</m:t>
                  </m:r>
                </m:sub>
              </m:sSub>
              <m:r>
                <a:rPr lang="en-US" sz="2000" b="0" i="1" kern="1200" smtClean="0">
                  <a:latin typeface="Cambria Math" panose="02040503050406030204" pitchFamily="18" charset="0"/>
                  <a:ea typeface="Cambria Math" panose="02040503050406030204" pitchFamily="18" charset="0"/>
                </a:rPr>
                <m:t>⊙</m:t>
              </m:r>
              <m:sSub>
                <m:sSubPr>
                  <m:ctrlPr>
                    <a:rPr lang="en-US" sz="2000" b="0" i="1" kern="1200" smtClean="0">
                      <a:latin typeface="Cambria Math" panose="02040503050406030204" pitchFamily="18" charset="0"/>
                    </a:rPr>
                  </m:ctrlPr>
                </m:sSubPr>
                <m:e>
                  <m:r>
                    <a:rPr lang="en-US" sz="2000" b="0" i="1" kern="1200" smtClean="0">
                      <a:latin typeface="Cambria Math" panose="02040503050406030204" pitchFamily="18" charset="0"/>
                    </a:rPr>
                    <m:t>𝑔</m:t>
                  </m:r>
                </m:e>
                <m:sub>
                  <m:r>
                    <a:rPr lang="en-US" sz="2000" b="0" i="1" kern="1200" smtClean="0">
                      <a:latin typeface="Cambria Math" panose="02040503050406030204" pitchFamily="18" charset="0"/>
                    </a:rPr>
                    <m:t>𝑡</m:t>
                  </m:r>
                </m:sub>
              </m:sSub>
              <m:r>
                <a:rPr lang="en-US" sz="2000" b="0" i="1" kern="1200" smtClean="0">
                  <a:latin typeface="Cambria Math" panose="02040503050406030204" pitchFamily="18" charset="0"/>
                </a:rPr>
                <m:t> </m:t>
              </m:r>
            </m:oMath>
          </a14:m>
          <a:endParaRPr lang="en-US" sz="2000" kern="1200"/>
        </a:p>
        <a:p>
          <a:pPr marL="228600" lvl="1" indent="-228600" algn="l" defTabSz="889000">
            <a:lnSpc>
              <a:spcPct val="90000"/>
            </a:lnSpc>
            <a:spcBef>
              <a:spcPct val="0"/>
            </a:spcBef>
            <a:spcAft>
              <a:spcPct val="15000"/>
            </a:spcAft>
            <a:buChar char="•"/>
          </a:pPr>
          <a14:m xmlns:a14="http://schemas.microsoft.com/office/drawing/2010/main">
            <m:oMath xmlns:m="http://schemas.openxmlformats.org/officeDocument/2006/math">
              <m:sSub>
                <m:sSubPr>
                  <m:ctrlPr>
                    <a:rPr lang="en-US" sz="2000" b="0" i="1" kern="1200" smtClean="0">
                      <a:latin typeface="Cambria Math" panose="02040503050406030204" pitchFamily="18" charset="0"/>
                    </a:rPr>
                  </m:ctrlPr>
                </m:sSubPr>
                <m:e>
                  <m:r>
                    <a:rPr lang="en-US" sz="2000" b="0" i="1" kern="1200" smtClean="0">
                      <a:latin typeface="Cambria Math" panose="02040503050406030204" pitchFamily="18" charset="0"/>
                    </a:rPr>
                    <m:t>h</m:t>
                  </m:r>
                </m:e>
                <m:sub>
                  <m:r>
                    <a:rPr lang="en-US" sz="2000" b="0" i="1" kern="1200" smtClean="0">
                      <a:latin typeface="Cambria Math" panose="02040503050406030204" pitchFamily="18" charset="0"/>
                    </a:rPr>
                    <m:t>𝑡</m:t>
                  </m:r>
                </m:sub>
              </m:sSub>
              <m:r>
                <a:rPr lang="en-US" sz="2000" b="0" i="1" kern="1200" smtClean="0">
                  <a:latin typeface="Cambria Math" panose="02040503050406030204" pitchFamily="18" charset="0"/>
                </a:rPr>
                <m:t>= </m:t>
              </m:r>
              <m:sSub>
                <m:sSubPr>
                  <m:ctrlPr>
                    <a:rPr lang="en-US" sz="2000" b="0" i="1" kern="1200" smtClean="0">
                      <a:latin typeface="Cambria Math" panose="02040503050406030204" pitchFamily="18" charset="0"/>
                    </a:rPr>
                  </m:ctrlPr>
                </m:sSubPr>
                <m:e>
                  <m:r>
                    <a:rPr lang="en-US" sz="2000" b="0" i="1" kern="1200" smtClean="0">
                      <a:latin typeface="Cambria Math" panose="02040503050406030204" pitchFamily="18" charset="0"/>
                    </a:rPr>
                    <m:t>𝑜</m:t>
                  </m:r>
                </m:e>
                <m:sub>
                  <m:r>
                    <a:rPr lang="en-US" sz="2000" b="0" i="1" kern="1200" smtClean="0">
                      <a:latin typeface="Cambria Math" panose="02040503050406030204" pitchFamily="18" charset="0"/>
                    </a:rPr>
                    <m:t>𝑡</m:t>
                  </m:r>
                </m:sub>
              </m:sSub>
              <m:r>
                <a:rPr lang="en-US" sz="2000" b="0" i="1" kern="1200" smtClean="0">
                  <a:latin typeface="Cambria Math" panose="02040503050406030204" pitchFamily="18" charset="0"/>
                  <a:ea typeface="Cambria Math" panose="02040503050406030204" pitchFamily="18" charset="0"/>
                </a:rPr>
                <m:t>⊙</m:t>
              </m:r>
              <m:sSub>
                <m:sSubPr>
                  <m:ctrlPr>
                    <a:rPr lang="en-US" sz="2000" b="0" i="1" kern="1200" smtClean="0">
                      <a:latin typeface="Cambria Math" panose="02040503050406030204" pitchFamily="18" charset="0"/>
                    </a:rPr>
                  </m:ctrlPr>
                </m:sSubPr>
                <m:e>
                  <m:r>
                    <m:rPr>
                      <m:sty m:val="p"/>
                    </m:rPr>
                    <a:rPr lang="en-US" sz="2000" b="0" i="0" kern="1200" smtClean="0">
                      <a:latin typeface="Cambria Math" panose="02040503050406030204" pitchFamily="18" charset="0"/>
                    </a:rPr>
                    <m:t>tanh</m:t>
                  </m:r>
                  <m:r>
                    <a:rPr lang="en-US" sz="2000" b="0" i="1" kern="1200" smtClean="0">
                      <a:latin typeface="Cambria Math" panose="02040503050406030204" pitchFamily="18" charset="0"/>
                    </a:rPr>
                    <m:t>⁡(</m:t>
                  </m:r>
                  <m:r>
                    <a:rPr lang="en-US" sz="2000" b="0" i="1" kern="1200" smtClean="0">
                      <a:latin typeface="Cambria Math" panose="02040503050406030204" pitchFamily="18" charset="0"/>
                    </a:rPr>
                    <m:t>𝑐</m:t>
                  </m:r>
                </m:e>
                <m:sub>
                  <m:r>
                    <a:rPr lang="en-US" sz="2000" b="0" i="1" kern="1200" smtClean="0">
                      <a:latin typeface="Cambria Math" panose="02040503050406030204" pitchFamily="18" charset="0"/>
                    </a:rPr>
                    <m:t>𝑡</m:t>
                  </m:r>
                  <m:r>
                    <a:rPr lang="en-US" sz="2000" b="0" i="1" kern="1200" smtClean="0">
                      <a:latin typeface="Cambria Math" panose="02040503050406030204" pitchFamily="18" charset="0"/>
                    </a:rPr>
                    <m:t>−1</m:t>
                  </m:r>
                </m:sub>
              </m:sSub>
              <m:r>
                <a:rPr lang="en-US" sz="2000" b="0" i="1" kern="1200" smtClean="0">
                  <a:latin typeface="Cambria Math" panose="02040503050406030204" pitchFamily="18" charset="0"/>
                </a:rPr>
                <m:t>) </m:t>
              </m:r>
            </m:oMath>
          </a14:m>
          <a:endParaRPr lang="en-US" sz="2000" kern="1200"/>
        </a:p>
      </dsp:txBody>
      <dsp:txXfrm>
        <a:off x="0" y="966181"/>
        <a:ext cx="5181600" cy="3378375"/>
      </dsp:txXfrm>
    </dsp:sp>
    <dsp:sp modelId="{DEAE8868-1C2C-CD4A-B50B-26F20D7A429D}">
      <dsp:nvSpPr>
        <dsp:cNvPr id="0" name=""/>
        <dsp:cNvSpPr/>
      </dsp:nvSpPr>
      <dsp:spPr>
        <a:xfrm>
          <a:off x="259080" y="6781"/>
          <a:ext cx="3627120" cy="19188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097" tIns="0" rIns="137097" bIns="0" numCol="1" spcCol="1270" anchor="ctr" anchorCtr="0">
          <a:noAutofit/>
        </a:bodyPr>
        <a:lstStyle/>
        <a:p>
          <a:pPr marL="0" lvl="0" indent="0" algn="l" defTabSz="2889250">
            <a:lnSpc>
              <a:spcPct val="90000"/>
            </a:lnSpc>
            <a:spcBef>
              <a:spcPct val="0"/>
            </a:spcBef>
            <a:spcAft>
              <a:spcPct val="35000"/>
            </a:spcAft>
            <a:buNone/>
          </a:pPr>
          <a:r>
            <a:rPr lang="en-US" sz="6500" kern="1200"/>
            <a:t>LSTM</a:t>
          </a:r>
        </a:p>
      </dsp:txBody>
      <dsp:txXfrm>
        <a:off x="352748" y="100449"/>
        <a:ext cx="3439784" cy="173146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16FAF8-84D4-134B-8243-43CBFBECEA4C}">
      <dsp:nvSpPr>
        <dsp:cNvPr id="0" name=""/>
        <dsp:cNvSpPr/>
      </dsp:nvSpPr>
      <dsp:spPr>
        <a:xfrm>
          <a:off x="2405403" y="531"/>
          <a:ext cx="3608104" cy="2071559"/>
        </a:xfrm>
        <a:prstGeom prst="rightArrow">
          <a:avLst>
            <a:gd name="adj1" fmla="val 75000"/>
            <a:gd name="adj2" fmla="val 5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875" tIns="15875" rIns="15875" bIns="15875" numCol="1" spcCol="1270" anchor="t" anchorCtr="0">
          <a:noAutofit/>
        </a:bodyPr>
        <a:lstStyle/>
        <a:p>
          <a:pPr marL="228600" lvl="1" indent="-228600" algn="l" defTabSz="1111250">
            <a:lnSpc>
              <a:spcPct val="90000"/>
            </a:lnSpc>
            <a:spcBef>
              <a:spcPct val="0"/>
            </a:spcBef>
            <a:spcAft>
              <a:spcPct val="15000"/>
            </a:spcAft>
            <a:buChar char="•"/>
          </a:pPr>
          <a:r>
            <a:rPr lang="en-US" sz="2500" kern="1200">
              <a:ea typeface="+mn-lt"/>
              <a:cs typeface="+mn-lt"/>
            </a:rPr>
            <a:t>Average of the Annotation Vectors</a:t>
          </a:r>
        </a:p>
      </dsp:txBody>
      <dsp:txXfrm>
        <a:off x="2405403" y="259476"/>
        <a:ext cx="2831269" cy="1553669"/>
      </dsp:txXfrm>
    </dsp:sp>
    <dsp:sp modelId="{EEF46233-5B50-7C43-AAB5-39CBA32D17A4}">
      <dsp:nvSpPr>
        <dsp:cNvPr id="0" name=""/>
        <dsp:cNvSpPr/>
      </dsp:nvSpPr>
      <dsp:spPr>
        <a:xfrm>
          <a:off x="0" y="531"/>
          <a:ext cx="2405403" cy="207155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a:ea typeface="+mn-lt"/>
              <a:cs typeface="+mn-lt"/>
            </a:rPr>
            <a:t>Initial Memory State and Hidden State</a:t>
          </a:r>
          <a:endParaRPr lang="en-US" sz="2900" kern="1200"/>
        </a:p>
      </dsp:txBody>
      <dsp:txXfrm>
        <a:off x="101125" y="101656"/>
        <a:ext cx="2203153" cy="1869309"/>
      </dsp:txXfrm>
    </dsp:sp>
    <dsp:sp modelId="{0837BF39-4D1F-DA48-B57A-85DB436FE5FF}">
      <dsp:nvSpPr>
        <dsp:cNvPr id="0" name=""/>
        <dsp:cNvSpPr/>
      </dsp:nvSpPr>
      <dsp:spPr>
        <a:xfrm>
          <a:off x="2405403" y="2279246"/>
          <a:ext cx="3608104" cy="2071559"/>
        </a:xfrm>
        <a:prstGeom prst="rightArrow">
          <a:avLst>
            <a:gd name="adj1" fmla="val 75000"/>
            <a:gd name="adj2" fmla="val 50000"/>
          </a:avLst>
        </a:prstGeom>
        <a:solidFill>
          <a:schemeClr val="accent3">
            <a:tint val="40000"/>
            <a:alpha val="90000"/>
            <a:hueOff val="2029141"/>
            <a:satOff val="100000"/>
            <a:lumOff val="1779"/>
            <a:alphaOff val="0"/>
          </a:schemeClr>
        </a:solidFill>
        <a:ln w="12700" cap="flat" cmpd="sng" algn="ctr">
          <a:solidFill>
            <a:schemeClr val="accent3">
              <a:tint val="40000"/>
              <a:alpha val="90000"/>
              <a:hueOff val="2029141"/>
              <a:satOff val="100000"/>
              <a:lumOff val="177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875" tIns="15875" rIns="15875" bIns="15875" numCol="1" spcCol="1270" anchor="t" anchorCtr="0">
          <a:noAutofit/>
        </a:bodyPr>
        <a:lstStyle/>
        <a:p>
          <a:pPr marL="228600" lvl="1" indent="-228600" algn="l" defTabSz="1111250">
            <a:lnSpc>
              <a:spcPct val="90000"/>
            </a:lnSpc>
            <a:spcBef>
              <a:spcPct val="0"/>
            </a:spcBef>
            <a:spcAft>
              <a:spcPct val="15000"/>
            </a:spcAft>
            <a:buChar char="•"/>
          </a:pPr>
          <a:r>
            <a:rPr lang="en-US" sz="2500" kern="1200">
              <a:ea typeface="+mn-lt"/>
              <a:cs typeface="+mn-lt"/>
            </a:rPr>
            <a:t>Computed by the attention model </a:t>
          </a:r>
          <a:r>
            <a:rPr lang="en-US" sz="2500" kern="1200" err="1">
              <a:ea typeface="+mn-lt"/>
              <a:cs typeface="+mn-lt"/>
            </a:rPr>
            <a:t>f</a:t>
          </a:r>
          <a:r>
            <a:rPr lang="en-US" sz="2500" kern="1200" baseline="-25000" err="1">
              <a:ea typeface="+mn-lt"/>
              <a:cs typeface="+mn-lt"/>
            </a:rPr>
            <a:t>att</a:t>
          </a:r>
          <a:r>
            <a:rPr lang="en-US" sz="2500" kern="1200">
              <a:ea typeface="+mn-lt"/>
              <a:cs typeface="+mn-lt"/>
            </a:rPr>
            <a:t> </a:t>
          </a:r>
        </a:p>
        <a:p>
          <a:pPr marL="457200" lvl="2" indent="-228600" algn="l" defTabSz="1111250">
            <a:lnSpc>
              <a:spcPct val="90000"/>
            </a:lnSpc>
            <a:spcBef>
              <a:spcPct val="0"/>
            </a:spcBef>
            <a:spcAft>
              <a:spcPct val="15000"/>
            </a:spcAft>
            <a:buChar char="•"/>
          </a:pPr>
          <a:r>
            <a:rPr lang="en-US" sz="2500" kern="1200">
              <a:ea typeface="+mn-lt"/>
              <a:cs typeface="+mn-lt"/>
            </a:rPr>
            <a:t>MLP conditioned on the h</a:t>
          </a:r>
          <a:r>
            <a:rPr lang="en-US" sz="2500" kern="1200" baseline="-25000">
              <a:ea typeface="+mn-lt"/>
              <a:cs typeface="+mn-lt"/>
            </a:rPr>
            <a:t>t−1</a:t>
          </a:r>
          <a:r>
            <a:rPr lang="en-US" sz="2500" kern="1200">
              <a:ea typeface="+mn-lt"/>
              <a:cs typeface="+mn-lt"/>
            </a:rPr>
            <a:t>.</a:t>
          </a:r>
          <a:endParaRPr lang="en-US" sz="2500" kern="1200">
            <a:cs typeface="Calibri"/>
          </a:endParaRPr>
        </a:p>
      </dsp:txBody>
      <dsp:txXfrm>
        <a:off x="2405403" y="2538191"/>
        <a:ext cx="2831269" cy="1553669"/>
      </dsp:txXfrm>
    </dsp:sp>
    <dsp:sp modelId="{727A40A4-7CDE-3B47-81DF-B25E07E305C5}">
      <dsp:nvSpPr>
        <dsp:cNvPr id="0" name=""/>
        <dsp:cNvSpPr/>
      </dsp:nvSpPr>
      <dsp:spPr>
        <a:xfrm>
          <a:off x="0" y="2279246"/>
          <a:ext cx="2405403" cy="2071559"/>
        </a:xfrm>
        <a:prstGeom prst="round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a:ea typeface="+mn-lt"/>
              <a:cs typeface="+mn-lt"/>
            </a:rPr>
            <a:t>Weight α</a:t>
          </a:r>
          <a:r>
            <a:rPr lang="en-US" sz="2900" kern="1200" baseline="-25000" err="1">
              <a:ea typeface="+mn-lt"/>
              <a:cs typeface="+mn-lt"/>
            </a:rPr>
            <a:t>i</a:t>
          </a:r>
          <a:r>
            <a:rPr lang="en-US" sz="2900" kern="1200">
              <a:ea typeface="+mn-lt"/>
              <a:cs typeface="+mn-lt"/>
            </a:rPr>
            <a:t> of each Annotation Vector a</a:t>
          </a:r>
          <a:r>
            <a:rPr lang="en-US" sz="2900" kern="1200" baseline="-25000">
              <a:ea typeface="+mn-lt"/>
              <a:cs typeface="+mn-lt"/>
            </a:rPr>
            <a:t>i</a:t>
          </a:r>
        </a:p>
      </dsp:txBody>
      <dsp:txXfrm>
        <a:off x="101125" y="2380371"/>
        <a:ext cx="2203153" cy="1869309"/>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9/3/layout/PhasedProcess">
  <dgm:title val=""/>
  <dgm:desc val=""/>
  <dgm:catLst>
    <dgm:cat type="process" pri="12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clrData>
  <dgm:layoutNode name="Name0">
    <dgm:varLst>
      <dgm:chMax val="3"/>
      <dgm:chPref val="3"/>
      <dgm:bulletEnabled val="1"/>
      <dgm:dir/>
      <dgm:animLvl val="lvl"/>
    </dgm:varLst>
    <dgm:shape xmlns:r="http://schemas.openxmlformats.org/officeDocument/2006/relationships" r:blip="">
      <dgm:adjLst/>
    </dgm:shape>
    <dgm:choose name="Name1">
      <dgm:if name="Name2" axis="ch" ptType="node" func="cnt" op="gte" val="3">
        <dgm:alg type="composite">
          <dgm:param type="ar" val="2.8316"/>
        </dgm:alg>
        <dgm:choose name="Name3">
          <dgm:if name="Name4"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567"/>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rightChild" refType="w" fact="0.713"/>
              <dgm:constr type="t" for="ch" forName="rightChild" refType="h" fact="0.1934"/>
              <dgm:constr type="w" for="ch" forName="rightChild" refType="w" fact="0.193"/>
              <dgm:constr type="h" for="ch" forName="rightChild" refType="h" fact="0.5464"/>
              <dgm:constr type="l" for="ch" forName="parentText1" refType="w" fact="0.0621"/>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6845"/>
              <dgm:constr type="t" for="ch" forName="parentText3" refType="h" fact="0.8128"/>
              <dgm:constr type="w" for="ch" forName="parentText3" refType="w" fact="0.2509"/>
              <dgm:constr type="h" for="ch" forName="parentText3" refType="h" fact="0.1872"/>
            </dgm:constrLst>
          </dgm:if>
          <dgm:else name="Name5">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72"/>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rightChild" refType="w" fact="0.09"/>
              <dgm:constr type="t" for="ch" forName="rightChild" refType="h" fact="0.1934"/>
              <dgm:constr type="w" for="ch" forName="rightChild" refType="w" fact="0.193"/>
              <dgm:constr type="h" for="ch" forName="rightChild" refType="h" fact="0.5464"/>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parentText1" refType="w" fact="0.7"/>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062"/>
              <dgm:constr type="t" for="ch" forName="parentText3" refType="h" fact="0.8128"/>
              <dgm:constr type="w" for="ch" forName="parentText3" refType="w" fact="0.2509"/>
              <dgm:constr type="h" for="ch" forName="parentText3" refType="h" fact="0.1872"/>
            </dgm:constrLst>
          </dgm:else>
        </dgm:choose>
      </dgm:if>
      <dgm:if name="Name6" axis="ch" ptType="node" func="cnt" op="gte" val="2">
        <dgm:alg type="composite">
          <dgm:param type="ar" val="1.8986"/>
        </dgm:alg>
        <dgm:choose name="Name7">
          <dgm:if name="Name8"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941"/>
              <dgm:constr type="t" for="ch" forName="leftComposite" refType="h" fact="0.1159"/>
              <dgm:constr type="w" for="ch" forName="leftComposite" refType="w" fact="0.3469"/>
              <dgm:constr type="h" for="ch" forName="leftComposite" refType="h" fact="0.6953"/>
              <dgm:constr type="l" for="ch" forName="middleComposite" refType="w" fact="0.5782"/>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1" refType="w" fact="0.0926"/>
              <dgm:constr type="t" for="ch" forName="parentText1" refType="h" fact="0.8128"/>
              <dgm:constr type="w" for="ch" forName="parentText1" refType="w" fact="0.3742"/>
              <dgm:constr type="h" for="ch" forName="parentText1" refType="h" fact="0.1872"/>
              <dgm:constr type="l" for="ch" forName="parentText2" refType="w" fact="0.5655"/>
              <dgm:constr type="t" for="ch" forName="parentText2" refType="h" fact="0.8128"/>
              <dgm:constr type="w" for="ch" forName="parentText2" refType="w" fact="0.3742"/>
              <dgm:constr type="h" for="ch" forName="parentText2" refType="h" fact="0.1872"/>
            </dgm:constrLst>
          </dgm:if>
          <dgm:else name="Name9">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592"/>
              <dgm:constr type="t" for="ch" forName="leftComposite" refType="h" fact="0.1159"/>
              <dgm:constr type="w" for="ch" forName="leftComposite" refType="w" fact="0.3469"/>
              <dgm:constr type="h" for="ch" forName="leftComposite" refType="h" fact="0.6953"/>
              <dgm:constr type="l" for="ch" forName="middleComposite" refType="w" fact="0.0941"/>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2" refType="w" fact="0.0926"/>
              <dgm:constr type="t" for="ch" forName="parentText2" refType="h" fact="0.8128"/>
              <dgm:constr type="w" for="ch" forName="parentText2" refType="w" fact="0.3742"/>
              <dgm:constr type="h" for="ch" forName="parentText2" refType="h" fact="0.1872"/>
              <dgm:constr type="l" for="ch" forName="parentText1" refType="w" fact="0.5655"/>
              <dgm:constr type="t" for="ch" forName="parentText1" refType="h" fact="0.8128"/>
              <dgm:constr type="w" for="ch" forName="parentText1" refType="w" fact="0.3742"/>
              <dgm:constr type="h" for="ch" forName="parentText1" refType="h" fact="0.1872"/>
            </dgm:constrLst>
          </dgm:else>
        </dgm:choose>
      </dgm:if>
      <dgm:else name="Name10">
        <dgm:alg type="composite">
          <dgm:param type="ar" val="0.8036"/>
        </dgm:alg>
        <dgm:constrLst>
          <dgm:constr type="primFontSz" for="des" forName="parentText1" val="65"/>
          <dgm:constr type="primFontSz" for="des" forName="childText1_1" val="65"/>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l" for="ch" forName="leftComposite" refType="w" fact="0"/>
          <dgm:constr type="t" for="ch" forName="leftComposite" refType="h" fact="0.1159"/>
          <dgm:constr type="w" for="ch" forName="leftComposite" refType="w"/>
          <dgm:constr type="h" for="ch" forName="leftComposite" refType="h" fact="0.6953"/>
          <dgm:constr type="l" for="ch" forName="parentText1" refType="w" fact="0"/>
          <dgm:constr type="t" for="ch" forName="parentText1" refType="h" fact="0.8128"/>
          <dgm:constr type="w" for="ch" forName="parentText1" refType="w"/>
          <dgm:constr type="h" for="ch" forName="parentText1" refType="h" fact="0.1872"/>
        </dgm:constrLst>
      </dgm:else>
    </dgm:choose>
    <dgm:choose name="Name11">
      <dgm:if name="Name12" axis="ch" ptType="node" func="cnt" op="gte" val="1">
        <dgm:choose name="Name13">
          <dgm:if name="Name14" axis="ch" ptType="node" func="cnt" op="gte" val="2">
            <dgm:layoutNode name="arc1">
              <dgm:alg type="sp"/>
              <dgm:shape xmlns:r="http://schemas.openxmlformats.org/officeDocument/2006/relationships" rot="90" type="blockArc" r:blip="">
                <dgm:adjLst>
                  <dgm:adj idx="1" val="-135"/>
                  <dgm:adj idx="2" val="-45"/>
                  <dgm:adj idx="3" val="0.0496"/>
                </dgm:adjLst>
              </dgm:shape>
              <dgm:presOf/>
            </dgm:layoutNode>
            <dgm:layoutNode name="arc3">
              <dgm:alg type="sp"/>
              <dgm:shape xmlns:r="http://schemas.openxmlformats.org/officeDocument/2006/relationships" rot="270" type="blockArc" r:blip="">
                <dgm:adjLst>
                  <dgm:adj idx="1" val="-135"/>
                  <dgm:adj idx="2" val="-45"/>
                  <dgm:adj idx="3" val="0.0496"/>
                </dgm:adjLst>
              </dgm:shape>
              <dgm:presOf/>
            </dgm:layoutNode>
            <dgm:layoutNode name="parentText2" styleLbl="revTx">
              <dgm:varLst>
                <dgm:chMax val="4"/>
                <dgm:chPref val="3"/>
                <dgm:bulletEnabled val="1"/>
              </dgm:varLst>
              <dgm:alg type="tx"/>
              <dgm:shape xmlns:r="http://schemas.openxmlformats.org/officeDocument/2006/relationships" type="rect" r:blip="">
                <dgm:adjLst/>
              </dgm:shap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5"/>
        </dgm:choose>
        <dgm:choose name="Name16">
          <dgm:if name="Name17" axis="ch" ptType="node" func="cnt" op="gte" val="3">
            <dgm:layoutNode name="arc2">
              <dgm:alg type="sp"/>
              <dgm:shape xmlns:r="http://schemas.openxmlformats.org/officeDocument/2006/relationships" rot="90" type="blockArc" r:blip="">
                <dgm:adjLst>
                  <dgm:adj idx="1" val="-135"/>
                  <dgm:adj idx="2" val="-45"/>
                  <dgm:adj idx="3" val="0.0496"/>
                </dgm:adjLst>
              </dgm:shape>
              <dgm:presOf/>
            </dgm:layoutNode>
            <dgm:layoutNode name="arc4">
              <dgm:alg type="sp"/>
              <dgm:shape xmlns:r="http://schemas.openxmlformats.org/officeDocument/2006/relationships" rot="270" type="blockArc" r:blip="">
                <dgm:adjLst>
                  <dgm:adj idx="1" val="-135"/>
                  <dgm:adj idx="2" val="-45"/>
                  <dgm:adj idx="3" val="0.0496"/>
                </dgm:adjLst>
              </dgm:shape>
              <dgm:presOf/>
            </dgm:layoutNode>
            <dgm:layoutNode name="parentText3" styleLbl="revTx">
              <dgm:varLst>
                <dgm:chMax val="1"/>
                <dgm:chPref val="1"/>
                <dgm:bulletEnabled val="1"/>
              </dgm:varLst>
              <dgm:alg type="tx"/>
              <dgm:shape xmlns:r="http://schemas.openxmlformats.org/officeDocument/2006/relationships" type="rect" r:blip="">
                <dgm:adjLst/>
              </dgm:shape>
              <dgm:presOf axis="ch 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8"/>
        </dgm:choose>
      </dgm:if>
      <dgm:else name="Name19"/>
    </dgm:choose>
    <dgm:layoutNode name="middleComposite">
      <dgm:choose name="Name20">
        <dgm:if name="Name21" axis="ch ch" ptType="node node" st="2 1" cnt="1 0" func="cnt" op="lte" val="1">
          <dgm:alg type="composite">
            <dgm:param type="ar" val="1"/>
          </dgm:alg>
        </dgm:if>
        <dgm:if name="Name22" axis="ch ch" ptType="node node" st="2 1" cnt="1 0" func="cnt" op="equ" val="2">
          <dgm:alg type="composite">
            <dgm:param type="ar" val="1.792"/>
          </dgm:alg>
        </dgm:if>
        <dgm:if name="Name23" axis="ch ch" ptType="node node" st="2 1" cnt="1 0" func="cnt" op="equ" val="3">
          <dgm:alg type="composite">
            <dgm:param type="ar" val="1"/>
          </dgm:alg>
        </dgm:if>
        <dgm:else name="Name24">
          <dgm:alg type="composite">
            <dgm:param type="ar" val="1"/>
          </dgm:alg>
        </dgm:else>
      </dgm:choose>
      <dgm:shape xmlns:r="http://schemas.openxmlformats.org/officeDocument/2006/relationships" r:blip="">
        <dgm:adjLst/>
      </dgm:shape>
      <dgm:presOf/>
      <dgm:choose name="Name25">
        <dgm:if name="Name26" axis="ch ch" ptType="node node" st="2 1" cnt="1 0" func="cnt" op="lte" val="1">
          <dgm:constrLst>
            <dgm:constr type="ctrX" for="ch" forName="circ1" refType="w" fact="0.5"/>
            <dgm:constr type="ctrY" for="ch" forName="circ1" refType="h" fact="0.5"/>
            <dgm:constr type="w" for="ch" forName="circ1" refType="w"/>
            <dgm:constr type="h" for="ch" forName="circ1" refType="h"/>
            <dgm:constr type="l" for="ch" forName="circ1Tx" refType="w" fact="0.2"/>
            <dgm:constr type="t" for="ch" forName="circ1Tx" refType="h" fact="0.1"/>
            <dgm:constr type="w" for="ch" forName="circ1Tx" refType="w" fact="0.6"/>
            <dgm:constr type="h" for="ch" forName="circ1Tx" refType="h" fact="0.8"/>
          </dgm:constrLst>
        </dgm:if>
        <dgm:if name="Name27" axis="ch ch" ptType="node node" st="2 1" cnt="1 0"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Lst>
        </dgm:if>
        <dgm:if name="Name28" axis="ch ch" ptType="node node" st="2 1" cnt="1 0"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Lst>
        </dgm:if>
        <dgm:else name="Name29">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Lst>
        </dgm:else>
      </dgm:choose>
      <dgm:ruleLst/>
      <dgm:forEach name="Name30" axis="ch ch" ptType="node node" st="2 1" cnt="1 1">
        <dgm:layoutNode name="circ1" styleLbl="vennNode1">
          <dgm:alg type="sp"/>
          <dgm:shape xmlns:r="http://schemas.openxmlformats.org/officeDocument/2006/relationships" type="ellipse" r:blip="">
            <dgm:adjLst/>
          </dgm:shape>
          <dgm:presOf axis="desOrSelf" ptType="node"/>
          <dgm:constrLst/>
          <dgm:ruleLst/>
        </dgm:layoutNode>
        <dgm:layoutNode name="circ1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1" axis="ch ch" ptType="node node" st="2 2" cnt="1 1">
        <dgm:layoutNode name="circ2" styleLbl="vennNode1">
          <dgm:alg type="sp"/>
          <dgm:shape xmlns:r="http://schemas.openxmlformats.org/officeDocument/2006/relationships" type="ellipse" r:blip="">
            <dgm:adjLst/>
          </dgm:shape>
          <dgm:presOf axis="desOrSelf" ptType="node"/>
          <dgm:constrLst/>
          <dgm:ruleLst/>
        </dgm:layoutNode>
        <dgm:layoutNode name="circ2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2" axis="ch ch" ptType="node node" st="2 3" cnt="1 1">
        <dgm:layoutNode name="circ3" styleLbl="vennNode1">
          <dgm:alg type="sp"/>
          <dgm:shape xmlns:r="http://schemas.openxmlformats.org/officeDocument/2006/relationships" type="ellipse" r:blip="">
            <dgm:adjLst/>
          </dgm:shape>
          <dgm:presOf axis="desOrSelf" ptType="node"/>
          <dgm:constrLst/>
          <dgm:ruleLst/>
        </dgm:layoutNode>
        <dgm:layoutNode name="circ3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3" axis="ch ch" ptType="node node" st="2 4" cnt="1 1">
        <dgm:layoutNode name="circ4" styleLbl="vennNode1">
          <dgm:alg type="sp"/>
          <dgm:shape xmlns:r="http://schemas.openxmlformats.org/officeDocument/2006/relationships" type="ellipse" r:blip="">
            <dgm:adjLst/>
          </dgm:shape>
          <dgm:presOf axis="desOrSelf" ptType="nod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layoutNode>
    <dgm:layoutNode name="leftComposite">
      <dgm:choose name="Name34">
        <dgm:if name="Name35" axis="ch ch" ptType="node node" st="1 1" cnt="1 0" func="cnt" op="lte" val="1">
          <dgm:alg type="composite">
            <dgm:param type="ar" val="1.3085"/>
          </dgm:alg>
          <dgm:constrLst>
            <dgm:constr type="l" for="ch" forName="childText1_1" refType="w" fact="0.2124"/>
            <dgm:constr type="t" for="ch" forName="childText1_1" refType="h" fact="0"/>
            <dgm:constr type="w" for="ch" forName="childText1_1" refType="w" fact="0.5759"/>
            <dgm:constr type="h" for="ch" forName="childText1_1" refType="h" fact="0.7535"/>
            <dgm:constr type="l" for="ch" forName="ellipse1" refType="w" fact="0"/>
            <dgm:constr type="t" for="ch" forName="ellipse1" refType="h" fact="0.63"/>
            <dgm:constr type="w" for="ch" forName="ellipse1" refType="w" fact="0.2828"/>
            <dgm:constr type="h" for="ch" forName="ellipse1" refType="h" fact="0.37"/>
            <dgm:constr type="l" for="ch" forName="ellipse2" refType="w" fact="0.82"/>
            <dgm:constr type="t" for="ch" forName="ellipse2" refType="h" fact="0.17"/>
            <dgm:constr type="w" for="ch" forName="ellipse2" refType="w" fact="0.1645"/>
            <dgm:constr type="h" for="ch" forName="ellipse2" refType="h" fact="0.2153"/>
          </dgm:constrLst>
        </dgm:if>
        <dgm:if name="Name36" axis="ch ch" ptType="node node" st="1 1" cnt="1 0" func="cnt" op="equ" val="2">
          <dgm:alg type="composite">
            <dgm:param type="ar" val="0.8917"/>
          </dgm:alg>
          <dgm:constrLst>
            <dgm:constr type="l" for="ch" forName="childText1_1" refType="w" fact="0.1864"/>
            <dgm:constr type="t" for="ch" forName="childText1_1" refType="h" fact="0"/>
            <dgm:constr type="w" for="ch" forName="childText1_1" refType="w" fact="0.5055"/>
            <dgm:constr type="h" for="ch" forName="childText1_1" refType="h" fact="0.4507"/>
            <dgm:constr type="l" for="ch" forName="childText1_2" refType="w" fact="0.4945"/>
            <dgm:constr type="t" for="ch" forName="childText1_2" refType="h" fact="0.3929"/>
            <dgm:constr type="w" for="ch" forName="childText1_2" refType="w" fact="0.5055"/>
            <dgm:constr type="h" for="ch" forName="childText1_2" refType="h" fact="0.4507"/>
            <dgm:constr type="l" for="ch" forName="ellipse1" refType="w" fact="0"/>
            <dgm:constr type="t" for="ch" forName="ellipse1" refType="h" fact="0.3768"/>
            <dgm:constr type="w" for="ch" forName="ellipse1" refType="w" fact="0.2482"/>
            <dgm:constr type="h" for="ch" forName="ellipse1" refType="h" fact="0.2213"/>
            <dgm:constr type="l" for="ch" forName="ellipse3" refType="w" fact="0.5474"/>
            <dgm:constr type="t" for="ch" forName="ellipse3" refType="h" fact="0.8712"/>
            <dgm:constr type="w" for="ch" forName="ellipse3" refType="w" fact="0.1444"/>
            <dgm:constr type="h" for="ch" forName="ellipse3" refType="h" fact="0.1288"/>
            <dgm:constr type="l" for="ch" forName="ellipse2" refType="w" fact="0.7333"/>
            <dgm:constr type="t" for="ch" forName="ellipse2" refType="h" fact="0.0887"/>
            <dgm:constr type="w" for="ch" forName="ellipse2" refType="w" fact="0.1444"/>
            <dgm:constr type="h" for="ch" forName="ellipse2" refType="h" fact="0.1288"/>
          </dgm:constrLst>
        </dgm:if>
        <dgm:if name="Name37" axis="ch ch" ptType="node node" st="1 1" cnt="1 0" func="cnt" op="equ" val="3">
          <dgm:alg type="composite">
            <dgm:param type="ar" val="1.0811"/>
          </dgm:alg>
          <dgm:constrLst>
            <dgm:constr type="l" for="ch" forName="childText1_3" refType="w" fact="0.1649"/>
            <dgm:constr type="t" for="ch" forName="childText1_3" refType="h" fact="0.5389"/>
            <dgm:constr type="w" for="ch" forName="childText1_3" refType="w" fact="0.4265"/>
            <dgm:constr type="h" for="ch" forName="childText1_3" refType="h" fact="0.4611"/>
            <dgm:constr type="l" for="ch" forName="childText1_1" refType="w" fact="0.1573"/>
            <dgm:constr type="t" for="ch" forName="childText1_1" refType="h" fact="0"/>
            <dgm:constr type="w" for="ch" forName="childText1_1" refType="w" fact="0.4265"/>
            <dgm:constr type="h" for="ch" forName="childText1_1" refType="h" fact="0.4611"/>
            <dgm:constr type="l" for="ch" forName="childText1_2" refType="w" fact="0.5735"/>
            <dgm:constr type="t" for="ch" forName="childText1_2" refType="h" fact="0.2754"/>
            <dgm:constr type="w" for="ch" forName="childText1_2" refType="w" fact="0.4265"/>
            <dgm:constr type="h" for="ch" forName="childText1_2" refType="h" fact="0.4611"/>
            <dgm:constr type="l" for="ch" forName="ellipse1" refType="w" fact="0"/>
            <dgm:constr type="t" for="ch" forName="ellipse1" refType="h" fact="0.3855"/>
            <dgm:constr type="w" for="ch" forName="ellipse1" refType="w" fact="0.2095"/>
            <dgm:constr type="h" for="ch" forName="ellipse1" refType="h" fact="0.2264"/>
            <dgm:constr type="l" for="ch" forName="ellipse3" refType="w" fact="0.6181"/>
            <dgm:constr type="t" for="ch" forName="ellipse3" refType="h" fact="0.7647"/>
            <dgm:constr type="w" for="ch" forName="ellipse3" refType="w" fact="0.1219"/>
            <dgm:constr type="h" for="ch" forName="ellipse3" refType="h" fact="0.1317"/>
            <dgm:constr type="l" for="ch" forName="ellipse2" refType="w" fact="0.6188"/>
            <dgm:constr type="t" for="ch" forName="ellipse2" refType="h" fact="0.0907"/>
            <dgm:constr type="w" for="ch" forName="ellipse2" refType="w" fact="0.1219"/>
            <dgm:constr type="h" for="ch" forName="ellipse2" refType="h" fact="0.1317"/>
          </dgm:constrLst>
        </dgm:if>
        <dgm:else name="Name38">
          <dgm:alg type="composite">
            <dgm:param type="ar" val="0.9472"/>
          </dgm:alg>
          <dgm:constrLst>
            <dgm:constr type="l" for="ch" forName="childText1_3" refType="w" fact="0"/>
            <dgm:constr type="t" for="ch" forName="childText1_3" refType="h" fact="0.6035"/>
            <dgm:constr type="w" for="ch" forName="childText1_3" refType="w" fact="0.4186"/>
            <dgm:constr type="h" for="ch" forName="childText1_3" refType="h" fact="0.3965"/>
            <dgm:constr type="l" for="ch" forName="childText1_1" refType="w" fact="0.0981"/>
            <dgm:constr type="t" for="ch" forName="childText1_1" refType="h" fact="0"/>
            <dgm:constr type="w" for="ch" forName="childText1_1" refType="w" fact="0.4186"/>
            <dgm:constr type="h" for="ch" forName="childText1_1" refType="h" fact="0.3965"/>
            <dgm:constr type="l" for="ch" forName="childText1_2" refType="w" fact="0.5385"/>
            <dgm:constr type="t" for="ch" forName="childText1_2" refType="h" fact="0.1304"/>
            <dgm:constr type="w" for="ch" forName="childText1_2" refType="w" fact="0.4186"/>
            <dgm:constr type="h" for="ch" forName="childText1_2" refType="h" fact="0.3965"/>
            <dgm:constr type="l" for="ch" forName="ellipse4" refType="w" fact="0.3222"/>
            <dgm:constr type="t" for="ch" forName="ellipse4" refType="h" fact="0.4232"/>
            <dgm:constr type="w" for="ch" forName="ellipse4" refType="w" fact="0.2056"/>
            <dgm:constr type="h" for="ch" forName="ellipse4" refType="h" fact="0.1947"/>
            <dgm:constr type="l" for="ch" forName="ellipse1" refType="w" fact="0.1489"/>
            <dgm:constr type="t" for="ch" forName="ellipse1" refType="h" fact="0.4502"/>
            <dgm:constr type="w" for="ch" forName="ellipse1" refType="w" fact="0.1196"/>
            <dgm:constr type="h" for="ch" forName="ellipse1" refType="h" fact="0.1133"/>
            <dgm:constr type="l" for="ch" forName="ellipse2" refType="w" fact="0.5384"/>
            <dgm:constr type="t" for="ch" forName="ellipse2" refType="h" fact="0.0124"/>
            <dgm:constr type="w" for="ch" forName="ellipse2" refType="w" fact="0.1196"/>
            <dgm:constr type="h" for="ch" forName="ellipse2" refType="h" fact="0.1133"/>
            <dgm:constr type="l" for="ch" forName="childText1_4" refType="w" fact="0.4625"/>
            <dgm:constr type="t" for="ch" forName="childText1_4" refType="h" fact="0.5719"/>
            <dgm:constr type="w" for="ch" forName="childText1_4" refType="w" fact="0.4186"/>
            <dgm:constr type="h" for="ch" forName="childText1_4" refType="h" fact="0.3965"/>
            <dgm:constr type="l" for="ch" forName="ellipse3" refType="w" fact="0.8804"/>
            <dgm:constr type="t" for="ch" forName="ellipse3" refType="h" fact="0.5329"/>
            <dgm:constr type="w" for="ch" forName="ellipse3" refType="w" fact="0.1196"/>
            <dgm:constr type="h" for="ch" forName="ellipse3" refType="h" fact="0.1133"/>
            <dgm:constr type="l" for="ch" forName="ellipse5" refType="w" fact="0.0146"/>
            <dgm:constr type="t" for="ch" forName="ellipse5" refType="h" fact="0.5228"/>
            <dgm:constr type="w" for="ch" forName="ellipse5" refType="w" fact="0.0899"/>
            <dgm:constr type="h" for="ch" forName="ellipse5" refType="h" fact="0.0851"/>
          </dgm:constrLst>
        </dgm:else>
      </dgm:choose>
      <dgm:forEach name="Name39" axis="ch ch" ptType="node node" st="1 1" cnt="1 1">
        <dgm:layoutNode name="childText1_1"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1" styleLbl="vennNode1">
          <dgm:alg type="sp"/>
          <dgm:shape xmlns:r="http://schemas.openxmlformats.org/officeDocument/2006/relationships" type="ellipse" r:blip="">
            <dgm:adjLst/>
          </dgm:shape>
          <dgm:presOf/>
        </dgm:layoutNode>
        <dgm:layoutNode name="ellipse2" styleLbl="vennNode1">
          <dgm:alg type="sp"/>
          <dgm:shape xmlns:r="http://schemas.openxmlformats.org/officeDocument/2006/relationships" type="ellipse" r:blip="">
            <dgm:adjLst/>
          </dgm:shape>
          <dgm:presOf/>
        </dgm:layoutNode>
      </dgm:forEach>
      <dgm:forEach name="Name40" axis="ch ch" ptType="node node" st="1 2" cnt="1 1">
        <dgm:layoutNode name="childText1_2"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3" styleLbl="vennNode1">
          <dgm:alg type="sp"/>
          <dgm:shape xmlns:r="http://schemas.openxmlformats.org/officeDocument/2006/relationships" type="ellipse" r:blip="">
            <dgm:adjLst/>
          </dgm:shape>
          <dgm:presOf/>
        </dgm:layoutNode>
      </dgm:forEach>
      <dgm:forEach name="Name41" axis="ch ch" ptType="node node" st="1 3" cnt="1 1">
        <dgm:layoutNode name="childText1_3"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forEach name="Name42" axis="ch ch" ptType="node node" st="1 4" cnt="1 1">
        <dgm:layoutNode name="childText1_4"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4" styleLbl="vennNode1">
          <dgm:alg type="sp"/>
          <dgm:shape xmlns:r="http://schemas.openxmlformats.org/officeDocument/2006/relationships" type="ellipse" r:blip="">
            <dgm:adjLst/>
          </dgm:shape>
          <dgm:presOf/>
        </dgm:layoutNode>
        <dgm:layoutNode name="ellipse5" styleLbl="vennNode1">
          <dgm:alg type="sp"/>
          <dgm:shape xmlns:r="http://schemas.openxmlformats.org/officeDocument/2006/relationships" type="ellipse" r:blip="">
            <dgm:adjLst/>
          </dgm:shape>
          <dgm:presOf/>
        </dgm:layoutNode>
      </dgm:forEach>
    </dgm:layoutNode>
    <dgm:choose name="Name43">
      <dgm:if name="Name44" axis="ch ch" ptType="node node" st="3 1" cnt="1 0" func="cnt" op="gte" val="1">
        <dgm:layoutNode name="rightChild">
          <dgm:varLst>
            <dgm:chMax val="0"/>
            <dgm:chPref val="0"/>
          </dgm:varLst>
          <dgm:alg type="tx"/>
          <dgm:shape xmlns:r="http://schemas.openxmlformats.org/officeDocument/2006/relationships" type="ellipse" r:blip="">
            <dgm:adjLst/>
          </dgm:shape>
          <dgm:presOf axis="ch des"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5"/>
    </dgm:choose>
    <dgm:layoutNode name="parentText1" styleLbl="revTx">
      <dgm:varLst>
        <dgm:chMax val="4"/>
        <dgm:chPref val="3"/>
        <dgm:bulletEnabled val="1"/>
      </dgm:varLst>
      <dgm:alg type="tx"/>
      <dgm:shape xmlns:r="http://schemas.openxmlformats.org/officeDocument/2006/relationships" type="rect" r:blip="">
        <dgm:adjLst/>
      </dgm:shap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Def>
</file>

<file path=ppt/diagrams/layout1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5:47:25.622"/>
    </inkml:context>
    <inkml:brush xml:id="br0">
      <inkml:brushProperty name="width" value="0.3" units="cm"/>
      <inkml:brushProperty name="height" value="0.6" units="cm"/>
      <inkml:brushProperty name="color" value="#FCFFFF"/>
      <inkml:brushProperty name="tip" value="rectangle"/>
      <inkml:brushProperty name="rasterOp" value="maskPen"/>
    </inkml:brush>
  </inkml:definitions>
  <inkml:trace contextRef="#ctx0" brushRef="#br0">349 85,'72'0,"-8"0,-32 0,8 0,1 0,16 0,-14 0,-1 0,-11 0,-4 0,5 0,-5 0,4 0,-10 0,10 0,-11 0,11 0,-10 0,10 0,-10 0,4 0,0 0,-5 0,6 0,-7 0,-5 0,4 0,2 0,1 0,4 0,-6 0,6 0,-4 0,4 0,0 0,-4 0,10 0,-5 0,1 0,4 0,-5 0,1 0,4 0,-4 0,5 0,-5 0,4 0,-4 0,-1 0,5 0,-4 0,5 0,-5 0,4 0,-10 0,4 0,0 0,-5 0,5 0,-5 0,-1 0,14 0,-10 0,11 0,-9 0,-5 0,5 0,0 0,-4 0,10 0,-4 0,-1 0,5-5,-4 4,6-4,-1 5,-5 0,4-5,-5 4,7-4,0 5,-1 0,1-5,-1 4,1-4,0 5,-1-5,1 4,-7-8,20 8,-16-3,17-1,-14 4,-1-4,-5 5,4 0,-4-5,5 4,1-4,-7 5,5 0,-10 0,4 0,0 0,-4 0,4 0,-6 0,6 0,-4-4,4 2,0-2,-4 4,10 0,-5 0,7 0,-1 0,1 0,28 0,-14 0,16 0,-16 0,-6 0,8 0,-1 0,1 0,-1 0,-6 0,4 0,-11 0,11 0,-4 0,-1 0,-1 0,-7 0,6 0,-4 0,4 0,1 0,-6 0,6 0,0 0,-6 0,6 0,-8 0,8 0,-6 0,6 0,-8 0,1 0,14 0,-11 0,5 0,-10 0,-4 0,5 0,-5 0,4 0,-5 0,7 5,0-4,-1 4,1-5,-1 0,1 0,7 0,-6 0,6 0,-1 0,-5 0,21 0,-12 0,6 0,-10 0,-6 0,0 0,-1 0,1 0,-1 5,1-4,-7 4,6-5,-12 0,11 5,-10-4,4 3,0-4,-4 0,10 0,-11 0,11 0,-4 0,6 5,-1-4,1 4,-1-5,-5 0,4 0,-4 0,-1 0,-1 0,-6 0,6 0,-4 0,8 0,-9 5,3-4,-9 3,4 0,-5-3,5 3,-2 0,-3 1,7 4,-4-5,7 5,-4-4,6 0,-5 4,5-8,-5 3,-1 1,-5-4,3 3,-4 0,-4 10,-32 6,1 1,-41 0,11-9,-15 1,8 0,-6 0,6-6,-8-1,8-6,3 0,7 0,0 0,-7 0,5-5,-34-11,21 1,-32-7,7 14,-2 2,37 5,-1 2,4-1,1 0,-42 0,40 0,-2 0,-5 0,2 0,-33 0,30 0,2 0,-13 0,-17 0,27 0,-1 0,-35 0,44-1,1 2,-32 5,3-4,-9 4,0-6,14 6,9-4,8 4,-6 0,15-5,-7 5,8-6,1 0,6 0,-5 0,6 0,-1 0,-5 5,13-3,-6 3,0 0,-1-3,-1 8,-13-3,12 5,-22-5,6 4,-8-3,0 5,0-6,0 5,9-10,-7 4,14-6,1 0,3 5,13-4,-6 5,7-6,7 0,-6 0,-16 0,3 0,-18 0,14 0,0 0,1 0,-9 0,6 0,-14 0,7 0,-1 0,-6 0,14 0,-5 0,-1 0,7 0,-7 0,0 0,6 0,-5 0,-1 0,6-6,-14 5,15-4,0 5,3-6,6 5,-1-5,-12 6,17-4,-10 2,15-2,-1 4,6-5,-4 4,4-3,0 0,2 2,6-2,0 4,4 0,-2-4,5 3,86-6,14 6,-4 0,9-1,-4 2,2 0,0 0,1 0,7-1,0 2,-1 3,1 1,0-1,0 3,-7 2,-1 1,0-5,-2 1,-11 2,-2-1,-6-5,-1-2,0 4,-4 0,22 1,-29-4,0 0,15 4,25-5,-10 0,-9 0,6 0,-34 0,-1 0,26 0,-12 0,-1 0,13 0,-16 0,1 0,-10 0,-1 0,33 0,-17 0,-3 0,-2 0,3 0,1 0,8 0,25 0,-10 0,-27 4,1 0,35-2,-45 2,1 0,41 3,-31-5,34 12,-28-13,-1 11,-12-10,-20 3,-4-1,-18-3,0 4,-6 12,-37 2,-15 16,-49-3,38-12,-3-1,-3-2,-4 1,-15 8,-4 1,0-3,-3 0,19-4,-2 0,-5 1,1 0,-5 0,-1 0,5-2,-1-1,3-3,-4 1,-3 1,-6 2,0 0,6-4,4-3,5-2,-3 1,-19 3,-4 2,2-1,10 0,2 0,-2-1,-10-2,-2 0,8-1,3 4,0-2,-8-4,-8-2,14-1,34-1,1 0,-23-1,-10 0,12-1,-24-3,11 0,0 0,-6 0,9 0,0 0,-5 0,22 0,-2 0,18 0,2 0,-40 0,4 0,16 0,-7 0,9 0,8 0,2 0,9 0,-1 0,8 0,-6 0,5 0,1 0,-6 0,12 0,2 0,1-5,16 4,-3-4,7 1,45-18,8 0,10-2,7 0,-2 7,3 0,15-8,3-1,-1 2,1 2,1-1,-3 0,-15 2,-2 1,8 3,-2 1,20-13,-24 12,0 1,22-6,-33 7,-2 1,14-1,13-5,-15 7,8-1,-9 1,-1 6,-8-4,-8 10,-1-5,-1 6,-10 0,9 0,-12 0,7 0,0 0,-1 0,8 0,1 0,8 0,7 0,-5 0,14 0,-7 0,9 0,0 0,0 0,0 0,-16 5,-3-4,-15 4,-12-5,-2 0,-7 0,-78 0,-5 0,1 3,-8 2,-4-1,-1 2,-1 3,-3 1,19-3,-4 0,0-1,-5 1,0 0,-2 0,-4 0,-1 0,0 1,-2 2,1 1,4-1,-13 0,4 1,-5 3,4 1,24-7,2 0,-6 1,0-1,7-2,3-2,-28 4,20-8,20 0,9 0,13 0,-4 0,4 0,1 0,-6 0,12 0,-6 0,12 0,1 0,77 0,-17 0,7 0,37 0,11 0,-17 0,6 0,1 0,-16 0,2 0,1 0,4 0,-4 0,3 0,2 0,1 0,0 0,3-2,0-1,1 0,1 0,0 1,6 1,2 1,-1 0,2-1,-1 0,-12-3,1 0,0-2,-1 1,-1 1,-5 0,19 3,-6 0,0 1,2-1,-8-1,3-1,1-1,-3 2,-4 0,-1 1,-3 1,-2 0,2 1,8-1,4 0,-3 0,-4 0,1 0,-5 0,-1 0,1-3,-1 0,-7 0,-4 2,-3 0,7-4,-1 1,-13 3,-5 2,15-1,-20 0,-20 0,-10 0,-11 0,-51-13,5 10,-57-10,6 13,34-4,-3 0,-3 3,-4 0,-15-2,-4-2,0 1,-3 0,17 0,-1 1,-1-2,5-1,0-1,0 0,-34-3,3 0,24 2,3-1,-9-4,2 0,18 3,1 1,-10-3,-1-1,8 1,1 0,10 4,1-1,0-3,2 2,-31 1,3-3,9 10,0-4,0 6,-20 0,6 0,-17 0,20 0,2 0,0 0,7 0,1 0,3 0,21 0,-11 0,21-5,0 4,3-4,10 5,-4 0,5 0,-5 0,-2 0,1-4,-5 3,4-3,-6 4,-21-6,16 5,-24-10,28 10,-13-10,13 9,-13-8,12 8,-12-9,13 5,-13-1,13-2,-13 2,5 1,-6-5,-1 4,0-5,8 0,1 6,14-3,0 3,7 1,5-3,-3 3,4 0,-5-3,4 7,-4-3,5 0,-6 3,5-6,-2 6,63-10,-12 3,17 4,6 0,33-2,-30 2,1 0,1 4,0-2,6-5,0-1,-5 3,-2 1,-11 0,1-1,20-3,1 0,-23 3,1 0,24 0,-1 0,18-8,-25 12,-3 0,6-10,-11 10,0 0,2-10,25 9,-17-10,7 11,22-13,-31 12,29-5,-28 7,11 0,-1 0,8 0,-17 0,7 0,-17 0,6 0,-14 0,5-6,-7 5,-8-5,-7 2,-9 3,-6-3,-5 4,3-4,4 3,4-3,15 4,10 0,18 0,21 0,-40 0,3 0,9 0,1 0,1 0,0 0,5 0,2 0,-2 0,1 0,0 0,0 0,1 0,-3 0,-13 0,-2 0,8 0,-1 0,32 0,-41 0,1 0,48 0,-21 0,-10 0,-3 0,-14-5,-2 3,-2-3,-13 5,13 0,-13-5,6 4,0-4,-6 5,6 0,-8 0,1-5,-1 4,1-4,0 5,-1-5,1 4,-1-4,1 5,0 0,-1-5,-5 4,4-4,-11 5,1-3,-3 2,-9-3,11 4,-6 0,7 0,-3 0,8 0,0 0,14 0,-6 0,13 0,-13 0,6 0,-8 0,1 0,-1 0,8 0,-6 0,6 0,-7 0,-7 0,-1 0,-6 0,0 0,-4 0,2 0,-74 11,9 4,-14 0,-9 0,8 1,-3 1,-15 1,-5 1,18-3,-3 2,-5-2,-2-2,-7-2,-1 0,1 1,2 1,2 1,-1 0,0-1,-4-3,-1-1,1-1,1 1,5-1,2 0,0 0,1-2,-16 2,2-2,-1 0,-6-2,0-1,0 0,21-1,0 0,1 0,2-1,-12-1,3-2,1 1,3 0,1 0,2 0,4 0,1 0,1 0,-29 0,1 0,5 0,2 0,7 0,1 0,-1 0,4 0,29 0,1 0,-21 0,2 0,-7 0,16 0,-1 0,-30 0,2 0,13 0,0 0,14 0,-12 0,15 0,-8 0,9 5,-7-3,6 3,0-5,2 5,9-3,-9 3,13-5,-11 0,14 0,-1 0,2 0,1 0,4 0,-5 0,8 0,-1 0,0 0,7 0,-6 0,12 0,-12 0,12 0,-6 0,7 0,0 0,5-4,-4 4,4-8,0 3,-1-6,5 2,-6 1,1 1,-4 6,0-8,-6 3,4-4,-10 4,4-3,0 4,-4-1,10-3,-4 4,6-1,0-2,4 7,-7-8,12 8,-7-7,1 4,6-5,-5-2,10-5,5 0,8 1,0 0,4 6,2-2,-5 3,9 0,-5 3,3 2,2-2,0 4,7-8,-4 4,10-1,-4-3,-1 7,5-2,-10-1,4 4,0-3,-4 4,4 0,-6 0,0 0,-5 0,4 0,-3 0,4 0,0 0,0 0,0 0,6 0,-4 0,4 0,0 0,-5 0,6 0,-1 0,1 0,7 0,-1 0,1 0,7 0,-6 0,21 0,-12 0,22 0,14 0,2 0,-27 0,1 0,-5 0,1 0,4 0,1 0,-2 0,4 0,32 0,4 0,-18 0,2 0,-8 0,3 0,-1 0,19 0,-2 0,-4 0,-1 0,7 0,-2 0,-5 0,-1 0,0 0,0 0,0 0,0 0,-6 0,0 0,-2 0,0 0,0 0,0 0,-5 0,1 0,10 0,1 0,-11 0,-1 0,6 0,-2 0,-16 0,0 0,22 0,-2 0,13 0,2 0,-3 0,-17 0,-3 3,3 1,-18-3,-2 0,36 6,-10-3,-5 0,-12-2,-4 5,2 1,21 0,-26-1,1 0,38 2,-5-3,-40-6,-9 5,-18-4,2 4,-15-5,8 0,-1 3,-3-2,6 3,-6-4,3 0,6 0,-8 0,13 0,-11 0,9 0,-6 0,0 0,0 0,-4 0,2 0,-4 0,3-14,-3 7,-1-12,0 7,2 6,4-6,-4 8,8-6,-12 5,7-3,-1 7,-3-2,7 3,-3 0,-4 0,-2 18,-16 1,-10 19,-31 6,-21 14,26-27,-4 1,-13 10,-3 0,2-7,-2-1,-15 7,-3 0,-6 2,-3-1,-3-6,-3-1,22-8,-1 2,0-4,6-6,0-3,-1 0,-6 2,-3-1,1-1,3-4,1-2,0-1,0 2,0 0,0-3,-28-1,1-2,8 0,2-2,5-2,2-2,5 1,0 0,1 0,2 0,10 1,2-2,10-1,1-2,-45-4,7-6,-2-1,-8-1,45 8,-2 1,4 2,0 1,-4 0,-1 0,3 4,0 0,2 0,2 0,-33 0,10 0,3 0,5 0,-6 0,-1 0,-1 0,-26 0,45 0,0 0,-30 0,-13 0,38 0,3 0,-1 0,6 0,-6 0,1 0,-3 0,-17 0,-3 7,9-5,-14 10,-9-2,17-2,5 1,2-2,7-5,-2 6,-1-1,-8-5,-26 12,11-13,34 3,0-1,-22-3,-18 0,43 5,2-4,9 5,7-6,7 0,0 0,12 0,1 0,63 0,-1 0,9 0,9 0,17 0,6 0,-23 0,2 0,4 0,20 0,5 0,-4 0,-17 0,-4 0,4 0,18 0,5 0,-4 0,-14 0,-2 0,2 0,13 0,3 0,-1 0,-7 0,0 0,-2 0,-4-1,-1 1,-2 1,-12 1,-3 1,1 0,4-2,1-1,-6 1,-2 3,-2 0,17-3,-2-2,17 1,-32 0,0 0,-11 0,-1 0,39 0,-14 0,-8 0,-1 0,-7 0,-2 0,0 0,-7 0,7 0,-9 0,-6 0,-3 0,-6 0,-7 0,0 0,-12 0,-1 0,-5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6T15:47:51.872"/>
    </inkml:context>
    <inkml:brush xml:id="br0">
      <inkml:brushProperty name="width" value="0.35" units="cm"/>
      <inkml:brushProperty name="height" value="0.35" units="cm"/>
      <inkml:brushProperty name="color" value="#FCFFFF"/>
    </inkml:brush>
  </inkml:definitions>
  <inkml:trace contextRef="#ctx0" brushRef="#br0">884 165 24575,'47'0'0,"-3"0"0,-17 0 0,19 0 0,-7 0 0,11 0 0,19 0 0,-35 0 0,19 0 0,-28 0 0,-4 0 0,4 0 0,-6 0 0,0 0 0,0 0 0,0 0 0,0 0 0,1 0 0,-6 0 0,4 0 0,-9 0 0,4 0 0,1 0 0,0 0 0,0 0 0,4 0 0,-8 0 0,8 0 0,-4 0 0,0 0 0,4 0 0,-4 0 0,6 0 0,5 0 0,-5 0 0,11 0 0,-10 0 0,10 0 0,-10 0 0,10 0 0,-11 0 0,5 0 0,1 0 0,-6 0 0,11 0 0,-4 0 0,-1 0 0,5 0 0,-4 0 0,6 0 0,-1 0 0,-5 0 0,4 0 0,-5 0 0,1 0 0,4 0 0,-11 0 0,6 0 0,-12 0 0,-1 0 0,-5 0 0,1 0 0,-42 0 0,19 0 0,-39 0 0,19 0 0,-8 0 0,-6 0 0,-1 0 0,0 0 0,-7 0 0,5 0 0,-14 0 0,14 0 0,-6 6 0,9-5 0,-1 10 0,8-5 0,-6 6 0,5-1 0,-15 2 0,7-6 0,0 4 0,3-5 0,13 0 0,-6 5 0,7-5 0,1 0 0,-1 3 0,0-3 0,6 4 0,-4-4 0,4 3 0,1-8 0,-5 9 0,10-9 0,-4 8 0,5-8 0,1 4 0,0-1 0,4-3 0,2 3 0,5-4 0,-1 0 0,40 7 0,14 1 0,5 0 0,6 0-492,0 1 0,4-2 206,20-2 0,4 0 286,-7 3 0,2 0 0,19-3 0,-2 0 0,-33 0 0,-1 1 0,24 3 0,-3-1 0,15-6-423,-36 1 1,1 2 422,35 1 0,-27-4 0,-18 4 0,-15-6 0,-22 0 983,3 0-479,-11 4 410,-36 0-914,-15 7 0,-14-6 0,-15 2 0,20-2 0,-15 3 0,-9 6 0,6-1-365,17-5 0,-2 0 365,-29 6 0,29-3 0,0 0-87,-15 4 87,-14 6 0,13-7 0,-7 6 0,1-5 0,19 4 0,8-7 0,10-1 0,18-5 726,-2-1-726,15-5 91,-1 4-91,60 0 0,-3 3 0,7-1-492,6-3 0,4 0 147,28 6 1,4 0-148,-9-8 0,0 0 164,-20 4 0,2 2 0,-3-2 46,12-3 0,-2-1-162,5 3 1,-6 0 443,20-4 0,-38 0 0,-1 0 0,24 0 0,-21 0 983,-25 0-597,-14 0 597,-7 4 0,-8 0 0,-31 10-209,-11-2-774,-50 6 0,-5-3-492,37-4 0,-1 1 363,-5 0 0,-2 2 129,-6 2 0,-1 2 0,0-1 0,0 0 0,-6 1 0,1 0 0,6 3 0,1 0 0,3-3 0,3-1 0,10-1 0,1 0-221,3 0 0,0-3 221,-41 3 0,-2 12 0,2-12 0,3 12 0,17-13 0,1 5 0,11-7 0,8-1 0,8-1 983,7-4-753,13-2 241,8-5-471,5 3 0,53-2 0,-7 3 0,58-4 0,-46 0 0,1 0-492,5 0 0,3 0 124,21 0 0,4 0 368,0-4 0,2-1-492,12 0 0,2-1 0,1-3 0,-5-2 226,-25 3 0,-2-1-209,11 0 1,-4 0 474,19-6-124,-43 10 1,-1 1 123,27-9 983,-28 7-586,-21-1 586,-10-1 0,-14 3 0,-2-3-227,-32 3-425,-9-4-331,-38 1 0,-3-13 0,1 11 0,-8-16 0,7 23-418,-9-17 418,0 12 0,9-6 0,3 6 0,17 2 0,-6 0 0,15 4 0,-7-4 0,8 6 0,8 0 418,-6-5-418,12 4 0,-5-5 0,1 6 0,4 0 0,-5 0 0,1 0 0,4 0 0,-5 0 0,8 0 0,-1 0 0,0 0 0,-7 0 0,6 0 0,-6 0 0,7 0 0,1 0 0,5 0 0,2 0 0,6-4 0,4 3 0,2-4 0,8 2 0,30-12 0,12 2 0,48-17 0,7 6-492,-32 12 0,3-1 235,0-3 0,0 0 257,7 3 0,-2 0-382,-15 0 1,0 1 381,6-1 0,0 2 0,33-11-359,-1 11 359,-4-9 0,-35 18 0,-5-4 983,-20 6-556,-7 0 380,-7 0-807,-4 0 403,-63 0-403,-31 0 0,14 0 0,-8 0-492,-17 0 0,-3 0 164,32 0 0,0 0 0,-1 0 26,-5 0 1,0 0-1,2 0 302,-17 0 0,2 0-492,-3 1 0,4-2 251,19-2 0,2-1 241,-12 3 0,2 0-150,19-3 0,4 0 150,-48 4 0,48 0 0,9 0 983,16 0 0,12 0 0,4 3 0,40 4-276,8 3-707,52 5 0,-40-8 0,3 1-492,15 1 0,2-1 376,-11 0 0,0 0 116,8 1 0,-1-1 0,-15 0 0,-1-1-38,1 1 0,-1 0 38,31 0 0,-22 4 0,-25-11 0,-14 7 0,-7-7 983,-8 7-755,-19 0-147,-12-2-81,-36 8 0,10-12 0,-23 10 0,16-10 0,1 4 0,8-2 0,10-2 0,18 2 0,3-4 0,100 0 0,-24 0 0,4-2 0,3-2-491,32-4 491,-15-6 0,8-1 0,-20 7 0,-20-3 0,-9 10 0,-14-4 0,-5 5 0,-8 0 0,-5 0 491,-3-10-491,-2 0 0,-3-6 0,0 5 0,0 3 0,-3-1 0,2-4 0,-7-1 0,3-1 0,-5-9 0,1 8 0,-2-9 0,2 6 0,-5 0 0,3-1 0,-3-5 0,4 9 0,0-8 0,1 10 0,0-1 0,4-3 0,-3 4 0,3 0 0,-5-5 0,2 10 0,-2-9 0,1 8 0,4-3 0,-2 4 0,6 1 0,-3 0 0,4-4 0,-4 3 0,3-2 0,-2 2 0,-1 1 0,3-1 0,-7-4 0,7 3 0,-4-3 0,2 5 0,2-1 0,-7 1 0,7-6 0,-2 5 0,3-4 0,-4 4 0,3 1 0,-7-1 0,7 1 0,-2-1 0,-1 1 0,3 0 0,-7-5 0,8 4 0,-8-3 0,7 3 0,-6 1 0,6-1 0,-7 1 0,7-1 0,-6 1 0,6 0 0,-3-1 0,0 1 0,-1-1 0,1 1 0,-4-1 0,7 1 0,-6-1 0,-1 5 0,0 0 0,-4 4 0,5 0 0,-7 0 0,5 0 0,-4 0 0,4 0 0,1 0 0,-4-4 0,39 3 0,-18-2 0,40 3 0,-22 0 0,5 0 0,1 0 0,-1 0 0,1 0 0,0 0 0,-1 0 0,1 0 0,-1 0 0,-5 0 0,4 0 0,-10 0 0,10 0 0,-11 0 0,5 0 0,-5 0 0,-6 0 0,4 0 0,-9 0 0,4 0 0,-4 0 0,-1 0 0,4 0 0,-3 0 0,3 0 0,-4 0 0,0 0 0,3 0 0,-2 0 0,2 0 0,-2 0 0,-1 0 0,4 0 0,-3 0 0,3 0 0,-4 0 0,1 0 0,4 0 0,-4 0 0,5 0 0,-6 0 0,0 0 0,4 0 0,-3 0 0,2 0 0,1 0 0,-4 0 0,4 0 0,1 0 0,1 0 0,5 0 0,6 0 0,2 0 0,6 0 0,6 0 0,-4 0 0,11 0 0,-4 0 0,6 0 0,1 0 0,-8 0 0,6 0 0,-13 0 0,13 0 0,-13 0 0,6 0 0,0 0 0,1 0 0,16 0 0,11 0 0,-7 0 0,33 0 0,-39 0 0,39 0 0,-33 0 0,25 0 0,-17 0 0,7 0 0,-9 0 0,0 0 0,-8 0 0,5 0 0,-20 0 0,11 0 0,-14 0 0,1 0 0,4 0 0,-11 0 0,11 0 0,-11 0 0,12 0 0,-13 0 0,5 0 0,-6 0 0,0 0 0,-7 0 0,-1 0 0,-6 0 0,-4 0 0,3 0 0,-9 0 0,4 0 0,-4 0 0,-1 0 0,4 0 0,-3 0 0,8 0 0,-7 0 0,7 0 0,-2 0 0,4 0 0,6 0 0,-4 0 0,4 0 0,0 0 0,1 0 0,7 0 0,7-6 0,-6 5 0,13-10 0,-6 9 0,8-8 0,7 8 0,-5-9 0,14 10 0,-15-10 0,15 10 0,-6-5 0,0 6 0,5 0 0,-13 0 0,14 0 0,-15 0 0,7 0 0,-9 0 0,9 0 0,-7 0 0,7 0 0,-8 0 0,-1 0 0,9 0 0,-7 0 0,7 0 0,0 0 0,-7 0 0,7 0 0,-9 0 0,9 0 0,8 0 0,-5 0 0,3 0 0,-22 0 0,6 0 0,-6 0 0,1 0 0,5 0 0,-6 0 0,8 0 0,7 0 0,-5 0 0,-2 0 0,-2 0 0,-6 0 0,1 0 0,-2 0 0,-8 0 0,1 0 0,-1 0 0,1 0 0,-1 0 0,0 0 0,1 0 0,0 0 0,-1 0 0,-5 0 0,-2 0 0,-6 0 0,0 0 0,-1 4 0,-4-3 0,-6 6 0,-12 4 0,-1-4 0,-7 3 0,4-10 0,1 0 0,-4 0 0,2 0 0,-3 4 0,-1-3 0,-7 2 0,-22-3 0,-10 0 0,-35 7 0,37-2 0,-3 0-492,-15 3 0,-3 1 187,-5-1 0,-2 2 305,-4 3 0,-2 0-492,1 1 0,0 1 44,-2 3 0,3 1 448,20-6 0,2 0-364,-7 4 1,3-2 363,-28 2 0,42-6 0,-1 0 0,-38 4-49,13-1 49,9-1 983,8 0-596,2-6 596,9-1-20,-1-6-90,0 0-873,1 0 61,6 0-61,2 0 0,8 5 0,5-4 0,2 4 0,10-5 0,2 3 0,0-2 0,-2 3 0,-4-4 0,-6 0 0,-2 0 0,-5 0 0,-8 0 0,-2 0 0,-6 0 0,-1 0 0,1 0 0,-1 5 0,0-3 0,1 8 0,-9-8 0,-2 9 0,0-9 0,-6 9 0,15-9 0,-7 4 0,8-6 0,1 5 0,-9-3 0,14 3 0,2-5 0,10 5 0,10-4 0,-4 4 0,5-5 0,1 4 0,5-3 0,-4 3 0,8-4 0,-3 0 0,5 0 0,-1 0 0,-7 0 0,-5 0 0,-9 0 0,-3 5 0,1-4 0,-8 4 0,-10-5 0,0 5 0,-7-3 0,0 3 0,6 0 0,2-3 0,9 3 0,7 0 0,0-4 0,7 8 0,5-8 0,3 4 0,9-5 0,-5 0 0,1 0 0,-1 4 0,-6-3 0,1 3 0,0-4 0,0 0 0,0 0 0,-7 5 0,0-4 0,-14 4 0,5 0 0,-11-4 0,4 4 0,-7 0 0,1-4 0,6 5 0,3-1 0,12-4 0,2 4 0,6-1 0,-1-3 0,1 3 0,0-4 0,0 4 0,-1-3 0,1 4 0,0-5 0,5 3 0,0-2 0,6 3 0,0-4 0,30 3 0,2 3 0,38-1 0,16 7 0,14-3-492,-26-1 0,4 1 0,6 0 0,4 0 0,17 1 0,4 0 164,-29-3 0,0-1 0,0 1 84,0 0 0,0 0 0,1 0 244,3 0 0,1-1 0,-3 1 0,22 3 0,-4 0-492,-11-5 0,-2 1 341,-5 3 1,-3-2 150,-13-6 0,-1 0-320,1 3 1,0-1 319,3-2 0,-2-2 0,31 1 0,-1 0 0,-34 0 0,-2 0 983,14 0-753,-14 0 1,-1 0-231,9 0 0,25 0 0,-7 0 0,-1 0 0,-2 0 0,-9 0 983,0 0 0,-8 0 0,-3 0 0,-7 0 0,-8 0-842,-1 0-49,-8 0-92,1 0 0,-6 0 0,-2 0 0,0 0 0,-5-4 0,11 3 0,-10-3 0,10 4 0,-4 0 0,5 0 0,-5-5 0,4 4 0,-4-8 0,5 8 0,1-9 0,-7 9 0,5-9 0,-10 9 0,10-9 0,-10 5 0,4-1 0,0-3 0,2 3 0,5-5 0,1 5 0,14-9 0,-11 13 0,11-13 0,-20 14 0,4-9 0,-5 9 0,7-8 0,-1 7 0,1-3 0,0 5 0,-1-4 0,-5 2 0,4-2 0,-11-1 0,12 4 0,-12-7 0,0 7 0,-2-8 0,-3 8 0,4-8 0,0 8 0,6-8 0,-4 4 0,4-1 0,-6-3 0,0 4 0,0-1 0,0-2 0,0 2 0,0-3 0,4-1 0,-8 1 0,2 5 0,-9 0 0,1 0 0,-30-6 0,-11 4 0,-39-3 0,-8 9 0,25 0 0,-2 0-258,4 0 1,0 0 257,0 0 0,0 0 0,-43 0 0,16 0 0,1 0 0,10 0 0,18 0 0,17 0 0,12 0 0,8 0 0,51 0 515,-1 0-515,10-3 0,6-1 0,38 3 0,1-13-432,-39 10 1,0 0 431,39-4 0,0-5 0,4 11 0,-35-4 0,-2 6 0,-20 0 0,-12 0 0,-7 0 0,-7 0 863,-4 0-863,-48 0 0,-8 0 0,-1 3 0,-6 1 0,-2 0 0,-1 2-399,-6 5 0,0 2 399,5-4 0,1 0 0,-4 6 0,1 1 0,9-7 0,2-1 0,-43 14 0,5-8 0,35-1 0,10-6 0,22-2 0,14-5 0,32-18 0,46-17 0,-21 11 0,4-1-299,20-10-1,1 1 300,-21 12 0,-1 1 0,13-5 0,-3 2-340,17-5 340,8 0 0,-21 7 0,-24 9 0,-12 8 0,-18 5 0,-1 0 983,-38 21-595,-9 2-22,-17 13-366,-13 2 0,21-13 0,-16 13 0,10-12 0,5 0 0,10-6 0,9-9 0,10 3 0,6-6 0,8-3 0,21 2 0,-13-2 0,12 3 0,-19 1 0,0-1 0,-16 13 0,-21 13 0,-41 19-492,5-8 0,-9 3 164,22-16 0,-3-1 0,-4 1 0,-19 9 0,-6 1 0,-2-1 82,21-11 0,-1 0 0,-1-1 0,-1 0 0,-4-1 0,-2 0 0,-1-1 0,-2 0 49,10-3 0,-2 0 1,-2-1-1,0 0 0,1-2 0,-1-1 0,0 0 1,0-2-1,-2 0 0,0-1 0,-6 1 0,-3-1 1,0 0-1,2-1 0,4-2-49,2 0 0,4 0 0,1-2 0,-3-1 0,-17 0 0,-4-1 0,2-1 0,8-1-82,8 0 0,6-1 0,0-1 0,-7-1 0,-2 0 0,2-1 0,9 0 0,0-1 0,6 0 674,-5-3 0,3 0-346,-13 0 0,1 0 0,16 0 0,5 0 491,10 0 1,4 0 491,-21 0 0,13 0 0,7 0 0,0 0 0,1 0 0,-1 0 0,0 0 0,-7 0 0,-3 0 0,-8 6 0,0 1-679,0 7-304,0-7 0,-10 5 0,16-5 0,-13 7 0,23-7 0,1 4 0,11-5 0,-1 0 0,11-1 0,-9-1 0,11-2 0,-5 2 0,5 1 0,-4-4 0,10 7 0,-10-7 0,10 3 0,-13 1 0,7-4 0,-2 3 0,4 0 0,5-3 0,1 4 0,5-5 0,0 0 0,6 0 0,-1 0 0,33 0 0,9 0 0,63 0 0,-32 3 0,5 2-492,14 0 0,5 1 164,-19 0 0,3 1 0,-1 1 123,-3-2 0,0 1 1,-3-1 204,18 3 0,-2 0-492,6 1 0,-3-1 273,-23-1 1,-3 0 218,12 1 0,-1-1-94,-16 0 1,-3 0 93,29 5 0,-23-5 0,-20-3 983,2-5 0,-18 0 0,6 0 0,-7 4-725,6-3-258,1 4 0,7-5 0,7 0 0,1 0 0,16 0 0,-7 0 0,15 0 0,-6 0 0,0 0 0,5 0 0,-5 0 0,8 0 0,0 0 0,20 0 0,-24 0 0,31 0 0,-33 0 0,16 0 0,-19 0 0,-8 0 0,-16 0 0,-9 0 0,-11 0 0,-1 0 0,-49 0 0,15 0 0,-54-6 0,14-9 0,-17-7 0,7-5 0,-13-2 0,23-3 0,-15 2 0,9-2 0,15 7 0,4 1 0,22 8 0,0 1 0,12 5 0,1 1 0,8 1 0,1 0 0,4-4 0,0 3 0,0-4 0,0 5 0,0-1 0,0-4 0,9-1 0,7-7 0,20-7 0,14 2 0,11-7 0,15-2-954,13 4 954,-34 12 0,3 0 0,5 1 0,0 2 0,-14 4 0,0 0 0,10-4 0,-2 1 0,27-1-302,7-6 302,-4 7 0,-35 3 0,-11 0 0,-16 6 0,-10-2 0,-2 7 940,-45-2-940,-12-4 0,-7 6 0,-6 1-492,-6-7 0,-2-1 397,-11 3 0,-2 0 95,-6-4 0,2-1 0,16 1 0,1 1 0,-15 3 0,2 0 0,24-1 0,1-1 0,-15 3 0,0-1-178,16-2 1,3-2 177,-40-5 0,28 6 0,13-3 0,21 10 0,7-4 983,20 5-504,20 0-479,45 0 0,-8-4 0,8-1-492,20 4 0,4 0 108,-3-3 0,3-1 384,-20 2 0,2 0 0,-6 0 0,3 2 0,-3 0-492,16-4 0,-1 1 430,-21 4 1,-3 0 61,1-3 0,-2 0 0,26 1 0,-22-5 0,-25 7 0,-14 0 983,-17 0 0,-31 6-964,-18 3 1,-10 1-20,-12 8 0,-4 1-492,-17 1 0,-6 0 361,27-4 0,-2 1 0,-1 0-197,-1-1 0,-1 1 0,0 0 0,-6 1 0,-1 0 0,3 0-164,-16 7 0,2 0 164,23-8 0,-1-1 0,6 0-3,0 1 1,4-1 92,-13 1 1,1 0 237,19-5 0,4 0 983,-21 8-95,26-8 95,15-2 0,15-5 0,88-9-979,-20-1 1,9-1-333,9-3 0,10-2 0,2 0 82,-10 1 0,2 1 0,2-1 0,2 1 0,10-1 0,4 0 0,1 0 0,-4 1 0,-9 0 0,-3 0 0,0 0 0,3 0 0,14-1 0,4 0 0,-1 0 0,-3 2 0,-14 4 0,-2 1 0,-2 0 0,-1-2-82,16-5 0,-3-2 0,3 3 82,-16 7 0,3 3 0,-3 0 0,-7-3-246,14-6 0,-5 1 484,21 5 1,-3 1 7,-31-3 0,-6 0 983,31 4 0,-39 0 0,-25 0 0,-15 0 0,-78 7-492,17-2 1,-5 1-1,-20 2 1,-6 1-165,13-3 1,-4 1 0,0 0-299,-25 2 0,1 1-29,5-1 0,0 1 0,-7-1 0,3 1 0,20-2 0,4 1 230,-3 0 0,2-1-230,5-2 0,4-2 0,-20 3 0,22-2 0,25-4 0,14 4 983,17-5 0,31 0 0,25 0-586,16 0-397,17-6 0,-17-8 0,7-1 0,-17-4 0,-16 7 0,-10 1 0,-19 6 0,-1 1 0,-63 4 0,1 0 0,-37 0 0,19 5 0,11 2 0,12 10 0,-4-4 0,21 2 0,11-5 0,3-5 0,9-2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6T15:47:59.678"/>
    </inkml:context>
    <inkml:brush xml:id="br0">
      <inkml:brushProperty name="width" value="0.35" units="cm"/>
      <inkml:brushProperty name="height" value="0.35" units="cm"/>
      <inkml:brushProperty name="color" value="#FCFFFF"/>
    </inkml:brush>
  </inkml:definitions>
  <inkml:trace contextRef="#ctx0" brushRef="#br0">173 103 24575,'34'0'0,"7"0"0,-13 0 0,46 0 0,-24 0 0,22 0 0,-17 0 0,-6 0 0,10 0 0,0 0 0,-3 0 0,-14 0 0,5 0 0,-13 0 0,0 0 0,-3 0 0,-5 0 0,7 0 0,-1 0 0,1 0 0,-1 0 0,-5 0 0,4 0 0,-4 0 0,5 0 0,1 0 0,-1 0 0,1 0 0,0 0 0,-1 0 0,1 0 0,-1 0 0,1 0 0,-1 0 0,1 0 0,-6 0 0,11 0 0,-10 0 0,12 0 0,-8 0 0,1 0 0,-1 0 0,1-5 0,-1 3 0,8-2 0,-6 4 0,6-5 0,-7 4 0,6-4 0,3-1 0,-1 5 0,6-5 0,-6 6 0,8 0 0,-1 0 0,1 0 0,-1 0 0,-6 0 0,5-5 0,-6 4 0,0-5 0,-1 6 0,14 0 0,-16 0 0,16 0 0,-21-5 0,0 4 0,-1-4 0,8 5 0,-6 0 0,13-5 0,-6 3 0,1-3 0,4 5 0,-11 0 0,4 0 0,1-5 0,-6 3 0,6-3 0,-7 5 0,-1 0 0,1-5 0,6 4 0,-4-4 0,4 5 0,-6 0 0,0 0 0,-1 0 0,-5-4 0,-2 3 0,0-4 0,-4 5 0,12 0 0,-16 0 0,9 0 0,-16 0 0,3 0 0,-5 0 0,0 0 0,4 0 0,-3 0 0,3 3 0,-5-2 0,1 6 0,0-2 0,-3 3 0,2 0 0,-2 1 0,0-1 0,-2 0 0,-3 4 0,0-2 0,0 2 0,0-4 0,0 0 0,0 4 0,-8 5 0,2-7 0,-7 2 0,4-9 0,1-2 0,-9 7 0,6-7 0,-6 4 0,4-1 0,-1-3 0,-1 3 0,-3 0 0,4-3 0,-12 4 0,6-5 0,-6 0 0,1 5 0,5-4 0,-12 4 0,12-5 0,-11 4 0,10-2 0,-10 2 0,10 1 0,-4-4 0,-1 3 0,10-4 0,-8 0 0,10 0 0,0 4 0,0-4 0,6 4 0,0-4 0,-4 0 0,-2 0 0,-3 0 0,-3 0 0,1 4 0,-6-3 0,4 4 0,-10-5 0,10 0 0,-10 0 0,10 0 0,-10 0 0,10 0 0,-10 0 0,10 0 0,-10 0 0,10 0 0,-10 0 0,11 0 0,-12 0 0,12 0 0,-12 0 0,12 0 0,-12 0 0,12 0 0,-11 0 0,4 0 0,-6 0 0,6 0 0,-4 0 0,4 0 0,-5 0 0,5 0 0,-4 0 0,10 0 0,-4 0 0,6 0 0,-1 0 0,6 0 0,-4 0 0,3 0 0,-4 0 0,0 0 0,0 0 0,0 0 0,-1 0 0,-5 0 0,-1 0 0,-1 0 0,-11 0 0,9 0 0,-11 0 0,0 0 0,6 0 0,-13 0 0,6 0 0,-16 0 0,6 0 0,-5 0 0,7 0 0,-8 0 0,14 0 0,-12 0 0,13 0 0,0 0 0,3 0 0,-3 0 0,8 0 0,-2 0 0,11 0 0,6 0 0,0 0 0,-1 0 0,1 0 0,0 0 0,0 0 0,0 0 0,-1 0 0,1 0 0,5 0 0,-4 0 0,8 0 0,-8 0 0,3 0 0,1 0 0,-4 0 0,4 0 0,-6 0 0,1 0 0,5 0 0,-4 0 0,8 0 0,-8 0 0,8 0 0,-8 0 0,9 0 0,-13 0 0,6 0 0,-7 0 0,9 0 0,1 0 0,4 0 0,-4 0 0,3 0 0,-3 0 0,0 0 0,3 0 0,-8 0 0,4 0 0,-1 0 0,-3 0 0,4 0 0,-5 0 0,-1 0 0,6 0 0,-4 0 0,4 0 0,-1 0 0,-3 0 0,4 0 0,-6 0 0,1 0 0,5 0 0,-4 0 0,-1 0 0,-1 0 0,2 0 0,5 0 0,0 0 0,3 0 0,-3 0 0,5 0 0,0 0 0,-5 0 0,4 0 0,-3 0 0,4 0 0,0 0 0,-9 0 0,6 0 0,-6 0 0,9 0 0,-6 0 0,5 0 0,-9 0 0,3 0 0,1 0 0,-4 0 0,8 0 0,-3 0 0,4 0 0,1 0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6T15:48:14.980"/>
    </inkml:context>
    <inkml:brush xml:id="br0">
      <inkml:brushProperty name="width" value="0.35" units="cm"/>
      <inkml:brushProperty name="height" value="0.35" units="cm"/>
      <inkml:brushProperty name="color" value="#FCFFFF"/>
    </inkml:brush>
  </inkml:definitions>
  <inkml:trace contextRef="#ctx0" brushRef="#br0">2278 157 24575,'-39'0'0,"-3"0"0,9 0 0,-17 0 0,6 0 0,-19 0 0,20 0 0,-22 0 0,21 0 0,-4 0 0,16 0 0,-1 0 0,0 0 0,6 0 0,2 0 0,6 0 0,0 0 0,4 0 0,-3 0 0,9 0 0,-4 0 0,-1 0 0,5 0 0,-5 0 0,6 0 0,0 0 0,-5 0 0,4 0 0,-3 0 0,3 0 0,1 0 0,-4 0 0,2 0 0,-2 0 0,4 0 0,-1 0 0,-3 0 0,3 0 0,-8 0 0,7 0 0,-3 0 0,4 0 0,1 0 0,-4 0 0,2 0 0,-2 0 0,-1 0 0,3 0 0,-3 0 0,0 0 0,3 0 0,-8 0 0,8 0 0,-3 0 0,0 0 0,3 0 0,-3 0 0,0-4 0,3 3 0,-3-3 0,4 4 0,1 0 0,-4 0 0,2 0 0,-2 0 0,4 0 0,-1 0 0,-3 0 0,3-4 0,-2 3 0,2-2 0,1 3 0,-4 0 0,3 0 0,-3 0 0,3 0 0,1 0 0,-5 0 0,3 0 0,-3 0 0,4 0 0,1 0 0,-8 0 0,6 0 0,-6 0 0,7 0 0,1 0 0,-5 0 0,4 0 0,-3-4 0,3 3 0,1-2 0,-4 3 0,2 0 0,-2 0 0,4 0 0,0 0 0,-3 0 0,2 0 0,-2 0 0,-2 0 0,3 0 0,-3 0 0,5 0 0,-5 0 0,3 0 0,-3 0 0,4 0 0,1 0 0,-4 0 0,7-10 0,-2 4 0,7-9 0,0 7 0,0-1 0,0-3 0,0 3 0,0-4 0,0 5 0,0-1 0,0-3 0,0 3 0,-6 1 0,-3 4 0,-2 4 0,-1 0 0,4 0 0,-1 4 0,1 0 0,-1 1 0,1 2 0,-1-6 0,1 7 0,-1-7 0,1 2 0,-4 1 0,3-3 0,-3 3 0,5-4 0,-1 0 0,-4 0 0,3 0 0,-3 0 0,4 3 0,0-2 0,-4 2 0,4-3 0,-4 0 0,4 0 0,-3 0 0,2 0 0,-2 0 0,-3 0 0,5 0 0,-5 0 0,6 0 0,1 0 0,-4 0 0,2 0 0,-3 0 0,4 0 0,0 0 0,-3 0 0,2 0 0,-1 0 0,-1 0 0,2 0 0,-2 0 0,0 0 0,3 0 0,-6 0 0,3 0 0,-1 0 0,2 0 0,2 0 0,-3 0 0,3 0 0,-3 0 0,0 0 0,6 7 0,2 5 0,4 1 0,6 2 0,-6-7 0,2 0 0,1 3 0,0-6 0,4 5 0,-1-6 0,-2 3 0,-2 4 0,-3-3 0,0 3 0,0 0 0,0-3 0,0 4 0,0-4 0,0 0 0,0 4 0,0-3 0,0 3 0,0-3 0,0-1 0,0 4 0,0-3 0,0 3 0,0-4 0,0 0 0,0 4 0,0-3 0,0 3 0,0-4 0,0 0 0,0 4 0,0-3 0,0 3 0,0-4 0,0 0 0,20-15 0,-7 7 0,17-15 0,-5 14 0,2-9 0,5 9 0,1-9 0,-1 9 0,-5-8 0,4 8 0,-10-8 0,4 8 0,0-3 0,-5 0 0,5 3 0,-10-4 0,3 1 0,-9 3 0,9-3 0,-8 4 0,3 0 0,0 0 0,-4 0 0,5 0 0,-6 0 0,5 0 0,-3 0 0,7 0 0,-7 0 0,8 0 0,-9 0 0,9 0 0,-3 0 0,-1 0 0,4 0 0,-9-4 0,5 3 0,-1-3 0,-4 4 0,4 0 0,-4 0 0,-1 0 0,-27 12 0,13-9 0,-26 8 0,18-11 0,-5 0 0,-1 4 0,-5-3 0,4 3 0,-10-4 0,5 0 0,-7 0 0,1 0 0,-1 5 0,0-4 0,6 8 0,2-7 0,6 6 0,0-7 0,4 3 0,-3 1 0,9-4 0,-5 3 0,6-4 0,0 0 0,-4 0 0,3 0 0,-2 0 0,3 0 0,0 0 0,-4 0 0,3 0 0,-8 0 0,7 0 0,-3 0 0,0 0 0,3 0 0,-3 0 0,4 0 0,1 0 0,-3 0 0,2 0 0,-2 0 0,3 0 0,-3 0 0,3 0 0,-4 0 0,5 0 0,-2 0 0,-3 0 0,3 0 0,-3 0 0,4 0 0,4-10 0,3 1 0,2-6 0,2 5 0,-3 2 0,0-2 0,0-2 0,0 1 0,0 1 0,0 2 0,0-2 0,0 2 0,0-3 0,0 0 0,0 3 0,0-3 0,0 1 0,0 1 0,0-1 0,0-1 0,0 2 0,0-1 0,0-1 0,0 2 0,0-2 0,0 0 0,0 3 0,0-3 0,0 0 0,0 3 0,0-3 0,0 1 0,0 2 0,0-3 0,0 37 0,0-18 0,0 27 0,0-27 0,0 0 0,4 3 0,-3-2 0,2 2 0,1-3 0,-3 0 0,3 3 0,-4-3 0,0 2 0,0 1 0,3-2 0,-2 1 0,2-2 0,-3 3 0,3-3 0,-2 3 0,2-1 0,-3 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6T15:48:33.287"/>
    </inkml:context>
    <inkml:brush xml:id="br0">
      <inkml:brushProperty name="width" value="0.35" units="cm"/>
      <inkml:brushProperty name="height" value="0.35" units="cm"/>
      <inkml:brushProperty name="color" value="#FCFFFF"/>
    </inkml:brush>
  </inkml:definitions>
  <inkml:trace contextRef="#ctx0" brushRef="#br0">49 1 24575,'0'24'0,"0"-2"0,0-14 0,0 0 0,0 3 0,0-2 0,0 2 0,0-1 0,0-1 0,0 2 0,3-3 0,1-1 0,3 4 0,-3-3 0,0 3 0,-4-3 0,4 0 0,-4 3 0,4-2 0,-4 3 0,0-3 0,4-1 0,-3 4 0,2-3 0,-3 3 0,0-4 0,0 1 0,4 3 0,-3-3 0,3 3 0,-4-4 0,4 0 0,-4 5 0,4-4 0,-4 3 0,0-4 0,4 0 0,-3 5 0,2-4 0,-3 3 0,0-4 0,0 0 0,4 4 0,-3-2 0,3 2 0,0-4 0,-4 0 0,4 4 0,-4-3 0,0 3 0,3-4 0,-2-1 0,3 5 0,-4-4 0,0 4 0,0-4 0,0 1 0,0-33 0,0 17 0,0-25 0,-4 27 0,0-2 0,-4 0 0,3-2 0,-1-2 0,5 4 0,-3-1 0,4-2 0,0 2 0,-3-4 0,-1 4 0,0 0 0,0-3 0,-3 6 0,-4 9 0,-2-2 0,-1 9 0,6-11 0,1 0 0,30 0 0,-16 0 0,26 0 0,-25 0 0,0 0 0,3 0 0,-2 0 0,2 0 0,-17-17 0,6 9 0,-14-10 0,13 11 0,-3 3 0,1-7 0,2 3 0,-6-4 0,3 4 0,-4 0 0,0 0 0,3 0 0,-2 0 0,3 0 0,-1-1 0,-2 1 0,2 0 0,1 0 0,-3 1 0,2-1 0,0 0 0,2-2 0,3 1 0,0-1 0,0-1 0,0 3 0,0-3 0,-3 0 0,2 2 0,-3-2 0,22 29 0,-14-12 0,13 21 0,-13-18 0,-3-1 0,2 4 0,1-3 0,-3 3 0,2-4 0,-3 0 0,0 3 0,0-3 0,0 3 0,0 0 0,0-2 0,0 2 0,0 0 0,0-3 0,0 2 0,0 1 0,0-3 0,-10-1 0,1-7 0,-3-4 0,2 0 0,6-3 0,24 3 0,-13 0 0,23 1 0,-22 3 0,0 0 0,4 0 0,-3 0 0,3 0 0,-3 0 0,-1 0 0,4 0 0,-7-7 0,2-1 0,-10-3 0,2-1 0,-6 4 0,3 0 0,-4 0 0,0 1 0,4-1 0,-3 0 0,2 1 0,1-1 0,-6 0 0,5 4 0,-6-3 0,0 7 0,6-7 0,-8 6 0,36 16 0,-19-6 0,22 14 0,-18-15 0,-4 1 0,5-5 0,-1 4 0,0-4 0,1 1 0,-1 2 0,0-6 0,1 6 0,-1-6 0,0 7 0,1-7 0,-1 2 0,4-3 0,-3 0 0,2 4 0,-4-3 0,1 3 0,4 3 0,-3-5 0,3 5 0,-4-7 0,0 3 0,4-2 0,-3 3 0,3 0 0,1-3 0,2 2 0,-1-3 0,4 0 0,-9 4 0,9-3 0,-3 3 0,-1-1 0,-1-2 0,0 3 0,-3-4 0,3 4 0,-5-3 0,1 2 0,-33 4 0,12-5 0,-21 5 0,19-7 0,6 0 0,0 4 0,-5-3 0,4 2 0,-3-3 0,4 0 0,0 0 0,-4 0 0,2 0 0,-2 0 0,4 0 0,0 0 0,-4 0 0,3 0 0,-2 0 0,2 0 0,1 0 0,-4 0 0,3 0 0,-4 0 0,5 0 0,0 0 0,-6 0 0,5 0 0,-4 0 0,4 0 0,1 0 0,-4 0 0,2 0 0,-2 0 0,3 0 0,1 0 0,-5 0 0,3 0 0,-3 0 0,0 0 0,3 0 0,-3 0 0,-1 0 0,5 0 0,-4 0 0,4 0 0,1 0 0,-3 0 0,35 4 0,-19-3 0,29 6 0,-26-6 0,0 3 0,4-4 0,-2 4 0,6-3 0,-6 2 0,3-3 0,-5 0 0,0 0 0,-33 0 0,17 0 0,-26-1 0,30-3 0,-3 3 0,-4-6 0,2 6 0,-2-5 0,5 1 0,13-7 0,14 2 0,14-5 0,31-5 0,15-2-492,-27 9 0,5 1 246,10-5 0,0 2 246,-9 5 0,-1 1 0,14-4 0,-1 1-290,-19 3 0,-2 2 290,1-1 0,-1 1 0,36-2 0,-36-2 0,-9 10 0,-17-8 983,-10 8-536,-6-7 179,3 4-626,-1-1 0,13 2 0,-3 3 0,10 0 0,-10 0 0,-1 0 0,-2 0 0,-9 0 0,4 0 0,-4 0 0,-1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56A1C4-EA97-5F42-B7EC-26F67B9A5F41}" type="datetimeFigureOut">
              <a:rPr lang="en-US" smtClean="0"/>
              <a:t>10/29/20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760704-FFC8-E444-BA4B-32176182869C}" type="slidenum">
              <a:rPr lang="en-US" smtClean="0"/>
              <a:t>‹#›</a:t>
            </a:fld>
            <a:endParaRPr lang="en-US"/>
          </a:p>
        </p:txBody>
      </p:sp>
    </p:spTree>
    <p:extLst>
      <p:ext uri="{BB962C8B-B14F-4D97-AF65-F5344CB8AC3E}">
        <p14:creationId xmlns:p14="http://schemas.microsoft.com/office/powerpoint/2010/main" val="3729498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en.wikipedia.org/wiki/Evaluation_of_machine_translation"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en.wikipedia.org/wiki/Evaluation_of_machine_translation"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talk on ”Show, Attend and Tell: A Neural Image Caption Generation Algorithm with Visual Attention" by Abnormal Distribution!</a:t>
            </a:r>
          </a:p>
        </p:txBody>
      </p:sp>
      <p:sp>
        <p:nvSpPr>
          <p:cNvPr id="4" name="Slide Number Placeholder 3"/>
          <p:cNvSpPr>
            <a:spLocks noGrp="1"/>
          </p:cNvSpPr>
          <p:nvPr>
            <p:ph type="sldNum" sz="quarter" idx="5"/>
          </p:nvPr>
        </p:nvSpPr>
        <p:spPr/>
        <p:txBody>
          <a:bodyPr/>
          <a:lstStyle/>
          <a:p>
            <a:fld id="{70760704-FFC8-E444-BA4B-32176182869C}" type="slidenum">
              <a:rPr lang="en-US" smtClean="0"/>
              <a:t>1</a:t>
            </a:fld>
            <a:endParaRPr lang="en-US"/>
          </a:p>
        </p:txBody>
      </p:sp>
    </p:spTree>
    <p:extLst>
      <p:ext uri="{BB962C8B-B14F-4D97-AF65-F5344CB8AC3E}">
        <p14:creationId xmlns:p14="http://schemas.microsoft.com/office/powerpoint/2010/main" val="15378206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said before, the convolutional network model they use is VGG. They just use the features of the model as it is, without any finetuning. They use the last convolutional feature map before max pooling and dense layers. This is a 14x14x512 feature map, so you have 196 features of dimension 512. Because of the way the VGG convolves the input image, each of these features has a </a:t>
            </a:r>
            <a:r>
              <a:rPr lang="en-US" dirty="0" err="1"/>
              <a:t>well defined</a:t>
            </a:r>
            <a:r>
              <a:rPr lang="en-US" dirty="0"/>
              <a:t> position in the image. It also has summarized each chunk of the image with as much information as possible. Since the weights of the VGG model aren’t trained, you should get the same features for an image every time you run the algorithm.</a:t>
            </a:r>
          </a:p>
        </p:txBody>
      </p:sp>
      <p:sp>
        <p:nvSpPr>
          <p:cNvPr id="4" name="Slide Number Placeholder 3"/>
          <p:cNvSpPr>
            <a:spLocks noGrp="1"/>
          </p:cNvSpPr>
          <p:nvPr>
            <p:ph type="sldNum" sz="quarter" idx="5"/>
          </p:nvPr>
        </p:nvSpPr>
        <p:spPr/>
        <p:txBody>
          <a:bodyPr/>
          <a:lstStyle/>
          <a:p>
            <a:fld id="{70760704-FFC8-E444-BA4B-32176182869C}" type="slidenum">
              <a:rPr lang="en-US" smtClean="0"/>
              <a:t>10</a:t>
            </a:fld>
            <a:endParaRPr lang="en-US"/>
          </a:p>
        </p:txBody>
      </p:sp>
    </p:spTree>
    <p:extLst>
      <p:ext uri="{BB962C8B-B14F-4D97-AF65-F5344CB8AC3E}">
        <p14:creationId xmlns:p14="http://schemas.microsoft.com/office/powerpoint/2010/main" val="3015318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For the decoder, we are going to use LSTM with attention.</a:t>
            </a:r>
            <a:endParaRPr lang="en-US"/>
          </a:p>
        </p:txBody>
      </p:sp>
      <p:sp>
        <p:nvSpPr>
          <p:cNvPr id="4" name="Slide Number Placeholder 3"/>
          <p:cNvSpPr>
            <a:spLocks noGrp="1"/>
          </p:cNvSpPr>
          <p:nvPr>
            <p:ph type="sldNum" sz="quarter" idx="5"/>
          </p:nvPr>
        </p:nvSpPr>
        <p:spPr/>
        <p:txBody>
          <a:bodyPr/>
          <a:lstStyle/>
          <a:p>
            <a:fld id="{70760704-FFC8-E444-BA4B-32176182869C}" type="slidenum">
              <a:rPr lang="en-US" smtClean="0"/>
              <a:t>11</a:t>
            </a:fld>
            <a:endParaRPr lang="en-US"/>
          </a:p>
        </p:txBody>
      </p:sp>
    </p:spTree>
    <p:extLst>
      <p:ext uri="{BB962C8B-B14F-4D97-AF65-F5344CB8AC3E}">
        <p14:creationId xmlns:p14="http://schemas.microsoft.com/office/powerpoint/2010/main" val="1445778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lgn="just"/>
            <a:r>
              <a:rPr lang="en-US">
                <a:cs typeface="Calibri" panose="020F0502020204030204"/>
              </a:rPr>
              <a:t>This LSTM network is going to be used to generate a word at every time step, given these 3 inputs: the context vector </a:t>
            </a:r>
            <a:r>
              <a:rPr lang="en-US" err="1">
                <a:cs typeface="Calibri" panose="020F0502020204030204"/>
              </a:rPr>
              <a:t>zt</a:t>
            </a:r>
            <a:r>
              <a:rPr lang="en-US">
                <a:cs typeface="Calibri" panose="020F0502020204030204"/>
              </a:rPr>
              <a:t>, the </a:t>
            </a:r>
            <a:r>
              <a:rPr lang="en-US" err="1">
                <a:cs typeface="Calibri" panose="020F0502020204030204"/>
              </a:rPr>
              <a:t>prev</a:t>
            </a:r>
            <a:r>
              <a:rPr lang="en-US">
                <a:cs typeface="Calibri" panose="020F0502020204030204"/>
              </a:rPr>
              <a:t> hidden state, and the previous word generated.</a:t>
            </a:r>
          </a:p>
          <a:p>
            <a:pPr marL="0" lvl="1" algn="just"/>
            <a:r>
              <a:rPr lang="en-US">
                <a:cs typeface="Calibri" panose="020F0502020204030204"/>
              </a:rPr>
              <a:t>The formulation will look like this one on the right</a:t>
            </a:r>
            <a:endParaRPr lang="en-US"/>
          </a:p>
          <a:p>
            <a:pPr marL="285750" lvl="1" indent="-285750" algn="just">
              <a:buFont typeface="Courier New"/>
              <a:buChar char="○"/>
            </a:pPr>
            <a:r>
              <a:rPr lang="en-US"/>
              <a:t>where:</a:t>
            </a:r>
            <a:endParaRPr lang="en-US">
              <a:cs typeface="Calibri"/>
            </a:endParaRPr>
          </a:p>
          <a:p>
            <a:pPr marL="285750" lvl="2" indent="-285750" algn="just">
              <a:buFont typeface="Wingdings"/>
              <a:buChar char="▪"/>
            </a:pPr>
            <a:r>
              <a:rPr lang="en-US"/>
              <a:t>it = input state </a:t>
            </a:r>
            <a:endParaRPr lang="en-US">
              <a:cs typeface="Calibri"/>
            </a:endParaRPr>
          </a:p>
          <a:p>
            <a:pPr marL="285750" lvl="2" indent="-285750" algn="just">
              <a:buFont typeface="Wingdings"/>
              <a:buChar char="▪"/>
            </a:pPr>
            <a:r>
              <a:rPr lang="en-US"/>
              <a:t>ft = forget state</a:t>
            </a:r>
            <a:endParaRPr lang="en-US">
              <a:cs typeface="Calibri"/>
            </a:endParaRPr>
          </a:p>
          <a:p>
            <a:pPr marL="285750" lvl="2" indent="-285750" algn="just">
              <a:buFont typeface="Wingdings"/>
              <a:buChar char="▪"/>
            </a:pPr>
            <a:r>
              <a:rPr lang="en-US" err="1"/>
              <a:t>ot</a:t>
            </a:r>
            <a:r>
              <a:rPr lang="en-US"/>
              <a:t> = output</a:t>
            </a:r>
            <a:endParaRPr lang="en-US">
              <a:cs typeface="Calibri"/>
            </a:endParaRPr>
          </a:p>
          <a:p>
            <a:pPr marL="285750" lvl="2" indent="-285750" algn="just">
              <a:buFont typeface="Wingdings"/>
              <a:buChar char="▪"/>
            </a:pPr>
            <a:r>
              <a:rPr lang="en-US" err="1"/>
              <a:t>gt</a:t>
            </a:r>
            <a:r>
              <a:rPr lang="en-US"/>
              <a:t> = input modulator</a:t>
            </a:r>
            <a:endParaRPr lang="en-US">
              <a:cs typeface="Calibri"/>
            </a:endParaRPr>
          </a:p>
          <a:p>
            <a:pPr marL="285750" lvl="2" indent="-285750" algn="just">
              <a:buFont typeface="Wingdings"/>
              <a:buChar char="▪"/>
            </a:pPr>
            <a:r>
              <a:rPr lang="en-US" err="1"/>
              <a:t>ht</a:t>
            </a:r>
            <a:r>
              <a:rPr lang="en-US"/>
              <a:t> = hidden state </a:t>
            </a:r>
            <a:endParaRPr lang="en-US">
              <a:cs typeface="Calibri"/>
            </a:endParaRPr>
          </a:p>
          <a:p>
            <a:pPr marL="285750" lvl="2" indent="-285750" algn="just">
              <a:buFont typeface="Wingdings"/>
              <a:buChar char="▪"/>
            </a:pPr>
            <a:r>
              <a:rPr lang="en-US" err="1"/>
              <a:t>ct</a:t>
            </a:r>
            <a:r>
              <a:rPr lang="en-US"/>
              <a:t> = memory</a:t>
            </a:r>
            <a:endParaRPr lang="en-US">
              <a:cs typeface="Calibri"/>
            </a:endParaRPr>
          </a:p>
          <a:p>
            <a:pPr marL="285750" lvl="2" indent="-285750" algn="just">
              <a:buFont typeface="Wingdings"/>
              <a:buChar char="▪"/>
            </a:pPr>
            <a:r>
              <a:rPr lang="en-US" err="1"/>
              <a:t>zt</a:t>
            </a:r>
            <a:r>
              <a:rPr lang="en-US"/>
              <a:t> ∈ RD = context vector, to capture the visual information associated with a particular input location</a:t>
            </a:r>
            <a:endParaRPr lang="en-US">
              <a:cs typeface="Calibri"/>
            </a:endParaRPr>
          </a:p>
          <a:p>
            <a:pPr marL="285750" lvl="2" indent="-285750" algn="just">
              <a:buFont typeface="Wingdings"/>
              <a:buChar char="▪"/>
            </a:pPr>
            <a:r>
              <a:rPr lang="en-US"/>
              <a:t>E ∈ Rm × K = embedding matrix of dimension m x K</a:t>
            </a:r>
            <a:endParaRPr lang="en-US">
              <a:cs typeface="Calibri"/>
            </a:endParaRPr>
          </a:p>
          <a:p>
            <a:pPr marL="285750" lvl="2" indent="-285750" algn="just">
              <a:buFont typeface="Wingdings"/>
              <a:buChar char="▪"/>
            </a:pPr>
            <a:r>
              <a:rPr lang="en-US"/>
              <a:t>σ and ⨀ be the sigmoid activation &amp; element-wise multiplication respectively</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70760704-FFC8-E444-BA4B-32176182869C}" type="slidenum">
              <a:rPr lang="en-US" smtClean="0"/>
              <a:t>12</a:t>
            </a:fld>
            <a:endParaRPr lang="en-US"/>
          </a:p>
        </p:txBody>
      </p:sp>
    </p:spTree>
    <p:extLst>
      <p:ext uri="{BB962C8B-B14F-4D97-AF65-F5344CB8AC3E}">
        <p14:creationId xmlns:p14="http://schemas.microsoft.com/office/powerpoint/2010/main" val="31046774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initial memory state and hidden state of the LSTM are predicted by an average of the annotation vectors a</a:t>
            </a:r>
          </a:p>
          <a:p>
            <a:endParaRPr lang="en-US" dirty="0"/>
          </a:p>
          <a:p>
            <a:r>
              <a:rPr lang="en-US" dirty="0"/>
              <a:t>Now we are also going to have weight α</a:t>
            </a:r>
            <a:r>
              <a:rPr lang="en-US" dirty="0" err="1"/>
              <a:t>ifor</a:t>
            </a:r>
            <a:r>
              <a:rPr lang="en-US" dirty="0"/>
              <a:t> each of the annotation vector ai, which will be computed by the attention model </a:t>
            </a:r>
            <a:r>
              <a:rPr lang="en-US" dirty="0" err="1"/>
              <a:t>f_att</a:t>
            </a:r>
            <a:r>
              <a:rPr lang="en-US" dirty="0"/>
              <a:t>.</a:t>
            </a:r>
            <a:endParaRPr lang="en-US" dirty="0">
              <a:cs typeface="Calibri"/>
            </a:endParaRPr>
          </a:p>
          <a:p>
            <a:endParaRPr lang="en-US" dirty="0">
              <a:cs typeface="Calibri"/>
            </a:endParaRPr>
          </a:p>
          <a:p>
            <a:r>
              <a:rPr lang="en-US" dirty="0">
                <a:cs typeface="Calibri"/>
              </a:rPr>
              <a:t>We can imagine this weight </a:t>
            </a:r>
            <a:r>
              <a:rPr lang="en-US" dirty="0"/>
              <a:t>α as the probability that this particular location is the right place to focus on generating the next word, or the relative importance for each location </a:t>
            </a:r>
            <a:r>
              <a:rPr lang="en-US" dirty="0" err="1"/>
              <a:t>i</a:t>
            </a:r>
            <a:r>
              <a:rPr lang="en-US" dirty="0"/>
              <a:t> in the word prediction. To calculate it, </a:t>
            </a:r>
            <a:r>
              <a:rPr lang="en-US" dirty="0">
                <a:cs typeface="Calibri"/>
              </a:rPr>
              <a:t>the attention model is </a:t>
            </a:r>
            <a:r>
              <a:rPr lang="en-US" dirty="0" err="1">
                <a:cs typeface="Calibri"/>
              </a:rPr>
              <a:t>gonna</a:t>
            </a:r>
            <a:r>
              <a:rPr lang="en-US" dirty="0">
                <a:cs typeface="Calibri"/>
              </a:rPr>
              <a:t> use the previous hidden state. </a:t>
            </a:r>
          </a:p>
          <a:p>
            <a:endParaRPr lang="en-US" dirty="0">
              <a:cs typeface="Calibri"/>
            </a:endParaRPr>
          </a:p>
          <a:p>
            <a:r>
              <a:rPr lang="en-US" dirty="0">
                <a:cs typeface="Calibri"/>
              </a:rPr>
              <a:t>The idea is that </a:t>
            </a:r>
            <a:r>
              <a:rPr lang="en-US" dirty="0"/>
              <a:t>“where” the network looks next depends on the sequence of words that has already been generated. This attention model can be developed either using hard attention, or soft attention, which we will cover deeper in the next few slides.</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70760704-FFC8-E444-BA4B-32176182869C}" type="slidenum">
              <a:rPr lang="en-US" smtClean="0"/>
              <a:t>13</a:t>
            </a:fld>
            <a:endParaRPr lang="en-US"/>
          </a:p>
        </p:txBody>
      </p:sp>
    </p:spTree>
    <p:extLst>
      <p:ext uri="{BB962C8B-B14F-4D97-AF65-F5344CB8AC3E}">
        <p14:creationId xmlns:p14="http://schemas.microsoft.com/office/powerpoint/2010/main" val="25435537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a:ea typeface="+mn-lt"/>
                <a:cs typeface="+mn-lt"/>
              </a:rPr>
              <a:t>Once the weights are computed, we can then compute the context vector z, with the </a:t>
            </a:r>
            <a:r>
              <a:rPr lang="en-US"/>
              <a:t>φ function.</a:t>
            </a:r>
            <a:endParaRPr lang="en-US" sz="2400">
              <a:ea typeface="+mn-lt"/>
              <a:cs typeface="+mn-lt"/>
            </a:endParaRPr>
          </a:p>
          <a:p>
            <a:r>
              <a:rPr lang="en-US"/>
              <a:t>φ function will return a single vector given the set of annotation vectors  a and their corresponding weights α.</a:t>
            </a:r>
            <a:endParaRPr lang="en-US" sz="2400"/>
          </a:p>
          <a:p>
            <a:r>
              <a:rPr lang="en-US">
                <a:ea typeface="+mn-lt"/>
                <a:cs typeface="+mn-lt"/>
              </a:rPr>
              <a:t>The final layer is the d</a:t>
            </a:r>
            <a:r>
              <a:rPr lang="en-US" sz="2400">
                <a:ea typeface="+mn-lt"/>
                <a:cs typeface="+mn-lt"/>
              </a:rPr>
              <a:t>eep </a:t>
            </a:r>
            <a:r>
              <a:rPr lang="en-US" sz="2400" dirty="0">
                <a:ea typeface="+mn-lt"/>
                <a:cs typeface="+mn-lt"/>
              </a:rPr>
              <a:t>output layer</a:t>
            </a:r>
            <a:r>
              <a:rPr lang="en-US" sz="2400">
                <a:ea typeface="+mn-lt"/>
                <a:cs typeface="+mn-lt"/>
              </a:rPr>
              <a:t>,</a:t>
            </a:r>
            <a:r>
              <a:rPr lang="en-US" sz="2400" dirty="0">
                <a:ea typeface="+mn-lt"/>
                <a:cs typeface="+mn-lt"/>
              </a:rPr>
              <a:t> </a:t>
            </a:r>
            <a:r>
              <a:rPr lang="en-US" sz="2400">
                <a:ea typeface="+mn-lt"/>
                <a:cs typeface="+mn-lt"/>
              </a:rPr>
              <a:t>which will </a:t>
            </a:r>
            <a:r>
              <a:rPr lang="en-US" sz="2400" dirty="0">
                <a:ea typeface="+mn-lt"/>
                <a:cs typeface="+mn-lt"/>
              </a:rPr>
              <a:t>compute the output word probability </a:t>
            </a:r>
            <a:r>
              <a:rPr lang="en-US" sz="2400" dirty="0" err="1">
                <a:ea typeface="+mn-lt"/>
                <a:cs typeface="+mn-lt"/>
              </a:rPr>
              <a:t>y</a:t>
            </a:r>
            <a:r>
              <a:rPr lang="en-US" sz="2400" baseline="-25000" dirty="0" err="1">
                <a:ea typeface="+mn-lt"/>
                <a:cs typeface="+mn-lt"/>
              </a:rPr>
              <a:t>t</a:t>
            </a:r>
            <a:r>
              <a:rPr lang="en-US" sz="2400" dirty="0">
                <a:ea typeface="+mn-lt"/>
                <a:cs typeface="+mn-lt"/>
              </a:rPr>
              <a:t> (given </a:t>
            </a:r>
            <a:r>
              <a:rPr lang="en-US" sz="2400" dirty="0" err="1">
                <a:ea typeface="+mn-lt"/>
                <a:cs typeface="+mn-lt"/>
              </a:rPr>
              <a:t>h</a:t>
            </a:r>
            <a:r>
              <a:rPr lang="en-US" sz="2400" baseline="-25000" dirty="0" err="1">
                <a:ea typeface="+mn-lt"/>
                <a:cs typeface="+mn-lt"/>
              </a:rPr>
              <a:t>t</a:t>
            </a:r>
            <a:r>
              <a:rPr lang="en-US" sz="2400" dirty="0">
                <a:ea typeface="+mn-lt"/>
                <a:cs typeface="+mn-lt"/>
              </a:rPr>
              <a:t>, </a:t>
            </a:r>
            <a:r>
              <a:rPr lang="en-US" sz="2400" dirty="0" err="1">
                <a:ea typeface="+mn-lt"/>
                <a:cs typeface="+mn-lt"/>
              </a:rPr>
              <a:t>z</a:t>
            </a:r>
            <a:r>
              <a:rPr lang="en-US" sz="2400" baseline="-25000" dirty="0" err="1">
                <a:ea typeface="+mn-lt"/>
                <a:cs typeface="+mn-lt"/>
              </a:rPr>
              <a:t>t</a:t>
            </a:r>
            <a:r>
              <a:rPr lang="en-US" sz="2400" dirty="0">
                <a:ea typeface="+mn-lt"/>
                <a:cs typeface="+mn-lt"/>
              </a:rPr>
              <a:t>, y</a:t>
            </a:r>
            <a:r>
              <a:rPr lang="en-US" sz="2400" baseline="-25000" dirty="0">
                <a:ea typeface="+mn-lt"/>
                <a:cs typeface="+mn-lt"/>
              </a:rPr>
              <a:t>t-1</a:t>
            </a:r>
            <a:r>
              <a:rPr lang="en-US" sz="2400" dirty="0">
                <a:ea typeface="+mn-lt"/>
                <a:cs typeface="+mn-lt"/>
              </a:rPr>
              <a:t>)</a:t>
            </a:r>
            <a:endParaRPr lang="en-US">
              <a:ea typeface="+mn-lt"/>
              <a:cs typeface="+mn-lt"/>
            </a:endParaRPr>
          </a:p>
          <a:p>
            <a:endParaRPr lang="en-US" dirty="0"/>
          </a:p>
        </p:txBody>
      </p:sp>
      <p:sp>
        <p:nvSpPr>
          <p:cNvPr id="4" name="Slide Number Placeholder 3"/>
          <p:cNvSpPr>
            <a:spLocks noGrp="1"/>
          </p:cNvSpPr>
          <p:nvPr>
            <p:ph type="sldNum" sz="quarter" idx="5"/>
          </p:nvPr>
        </p:nvSpPr>
        <p:spPr/>
        <p:txBody>
          <a:bodyPr/>
          <a:lstStyle/>
          <a:p>
            <a:fld id="{70760704-FFC8-E444-BA4B-32176182869C}" type="slidenum">
              <a:rPr lang="en-US" smtClean="0"/>
              <a:t>14</a:t>
            </a:fld>
            <a:endParaRPr lang="en-US"/>
          </a:p>
        </p:txBody>
      </p:sp>
    </p:spTree>
    <p:extLst>
      <p:ext uri="{BB962C8B-B14F-4D97-AF65-F5344CB8AC3E}">
        <p14:creationId xmlns:p14="http://schemas.microsoft.com/office/powerpoint/2010/main" val="1512876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is just the summary of the architecture:</a:t>
            </a:r>
          </a:p>
          <a:p>
            <a:r>
              <a:rPr lang="en-US">
                <a:cs typeface="Calibri"/>
              </a:rPr>
              <a:t>So in the first part, we have the encoder, which is using the VGG architecture consisting of convolutional layers and </a:t>
            </a:r>
            <a:r>
              <a:rPr lang="en-US" err="1">
                <a:cs typeface="Calibri"/>
              </a:rPr>
              <a:t>maxpooling</a:t>
            </a:r>
            <a:r>
              <a:rPr lang="en-US">
                <a:cs typeface="Calibri"/>
              </a:rPr>
              <a:t> layers.</a:t>
            </a:r>
          </a:p>
          <a:p>
            <a:r>
              <a:rPr lang="en-US">
                <a:cs typeface="Calibri"/>
              </a:rPr>
              <a:t>Next, we'll have the decoder, which is using the LSTM network with attention. </a:t>
            </a:r>
          </a:p>
          <a:p>
            <a:r>
              <a:rPr lang="en-US">
                <a:cs typeface="Calibri"/>
              </a:rPr>
              <a:t>The output will be </a:t>
            </a:r>
            <a:r>
              <a:rPr lang="en-US" err="1">
                <a:cs typeface="Calibri"/>
              </a:rPr>
              <a:t>yt</a:t>
            </a:r>
            <a:r>
              <a:rPr lang="en-US">
                <a:cs typeface="Calibri"/>
              </a:rPr>
              <a:t>, which is a sequence of words to describe the image (I.e. the caption).</a:t>
            </a:r>
          </a:p>
        </p:txBody>
      </p:sp>
      <p:sp>
        <p:nvSpPr>
          <p:cNvPr id="4" name="Slide Number Placeholder 3"/>
          <p:cNvSpPr>
            <a:spLocks noGrp="1"/>
          </p:cNvSpPr>
          <p:nvPr>
            <p:ph type="sldNum" sz="quarter" idx="5"/>
          </p:nvPr>
        </p:nvSpPr>
        <p:spPr/>
        <p:txBody>
          <a:bodyPr/>
          <a:lstStyle/>
          <a:p>
            <a:fld id="{70760704-FFC8-E444-BA4B-32176182869C}" type="slidenum">
              <a:rPr lang="en-US" smtClean="0"/>
              <a:t>15</a:t>
            </a:fld>
            <a:endParaRPr lang="en-US"/>
          </a:p>
        </p:txBody>
      </p:sp>
    </p:spTree>
    <p:extLst>
      <p:ext uri="{BB962C8B-B14F-4D97-AF65-F5344CB8AC3E}">
        <p14:creationId xmlns:p14="http://schemas.microsoft.com/office/powerpoint/2010/main" val="2362264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Now we are going to discuss 2 different attention mechanism: soft &amp; hard. This is what defines </a:t>
            </a:r>
            <a:r>
              <a:rPr lang="en-US" dirty="0" err="1">
                <a:cs typeface="Calibri"/>
              </a:rPr>
              <a:t>f_att</a:t>
            </a:r>
            <a:r>
              <a:rPr lang="en-US" dirty="0">
                <a:cs typeface="Calibri"/>
              </a:rPr>
              <a:t> that we discussed earlier. </a:t>
            </a:r>
          </a:p>
          <a:p>
            <a:r>
              <a:rPr lang="en-US" dirty="0">
                <a:cs typeface="Calibri"/>
              </a:rPr>
              <a:t>On a high level, there is 1 most significant distinction between these 2: </a:t>
            </a:r>
          </a:p>
          <a:p>
            <a:r>
              <a:rPr lang="en-US" dirty="0">
                <a:cs typeface="Calibri"/>
              </a:rPr>
              <a:t>- hard attention is stochastic, in that it sees the context vector as a random variable, so we are going to use sampling to solve the problem. As you might have guessed, sampling method is hard, in that the function is not differentiable, so we'll then need to use an approximation algorithm to estimate the gradient.</a:t>
            </a:r>
            <a:endParaRPr lang="en-US" dirty="0"/>
          </a:p>
          <a:p>
            <a:r>
              <a:rPr lang="en-US" dirty="0">
                <a:cs typeface="Calibri"/>
              </a:rPr>
              <a:t>- soft attention is deterministic, where we just need to calculate the expected value of the context vector. Therefore, the function is smooth and differentiable and we can use standard backpropagation to compute the gradient.</a:t>
            </a:r>
          </a:p>
        </p:txBody>
      </p:sp>
      <p:sp>
        <p:nvSpPr>
          <p:cNvPr id="4" name="Slide Number Placeholder 3"/>
          <p:cNvSpPr>
            <a:spLocks noGrp="1"/>
          </p:cNvSpPr>
          <p:nvPr>
            <p:ph type="sldNum" sz="quarter" idx="5"/>
          </p:nvPr>
        </p:nvSpPr>
        <p:spPr/>
        <p:txBody>
          <a:bodyPr/>
          <a:lstStyle/>
          <a:p>
            <a:fld id="{70760704-FFC8-E444-BA4B-32176182869C}" type="slidenum">
              <a:rPr lang="en-US" smtClean="0"/>
              <a:t>16</a:t>
            </a:fld>
            <a:endParaRPr lang="en-US"/>
          </a:p>
        </p:txBody>
      </p:sp>
    </p:spTree>
    <p:extLst>
      <p:ext uri="{BB962C8B-B14F-4D97-AF65-F5344CB8AC3E}">
        <p14:creationId xmlns:p14="http://schemas.microsoft.com/office/powerpoint/2010/main" val="15641413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shows an example of how hard attention looks at each particular location in the image.</a:t>
            </a:r>
            <a:endParaRPr lang="en-US" dirty="0"/>
          </a:p>
        </p:txBody>
      </p:sp>
      <p:sp>
        <p:nvSpPr>
          <p:cNvPr id="4" name="Slide Number Placeholder 3"/>
          <p:cNvSpPr>
            <a:spLocks noGrp="1"/>
          </p:cNvSpPr>
          <p:nvPr>
            <p:ph type="sldNum" sz="quarter" idx="5"/>
          </p:nvPr>
        </p:nvSpPr>
        <p:spPr/>
        <p:txBody>
          <a:bodyPr/>
          <a:lstStyle/>
          <a:p>
            <a:fld id="{70760704-FFC8-E444-BA4B-32176182869C}" type="slidenum">
              <a:rPr lang="en-US" smtClean="0"/>
              <a:t>17</a:t>
            </a:fld>
            <a:endParaRPr lang="en-US"/>
          </a:p>
        </p:txBody>
      </p:sp>
    </p:spTree>
    <p:extLst>
      <p:ext uri="{BB962C8B-B14F-4D97-AF65-F5344CB8AC3E}">
        <p14:creationId xmlns:p14="http://schemas.microsoft.com/office/powerpoint/2010/main" val="33417965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Now, we want to maximize the log likelihood of y (the word sequence), given image feature a. However, this function is hard/almost impossible to compute. </a:t>
            </a:r>
          </a:p>
          <a:p>
            <a:endParaRPr lang="en-US" dirty="0">
              <a:cs typeface="Calibri"/>
            </a:endParaRPr>
          </a:p>
          <a:p>
            <a:r>
              <a:rPr lang="en-US" dirty="0">
                <a:cs typeface="Calibri"/>
              </a:rPr>
              <a:t>Therefore, we are going to optimize the variational lower bound instead. Now to do this, we are going to introduce the latent variable s. This variable s represent the location of the image that the word is generated for at each time t.  </a:t>
            </a:r>
          </a:p>
          <a:p>
            <a:endParaRPr lang="en-US" dirty="0">
              <a:cs typeface="Calibri"/>
            </a:endParaRPr>
          </a:p>
          <a:p>
            <a:r>
              <a:rPr lang="en-US" dirty="0">
                <a:cs typeface="Calibri"/>
              </a:rPr>
              <a:t>Then, we can set a categorical/</a:t>
            </a:r>
            <a:r>
              <a:rPr lang="en-US" dirty="0" err="1">
                <a:cs typeface="Calibri"/>
              </a:rPr>
              <a:t>multinoulli</a:t>
            </a:r>
            <a:r>
              <a:rPr lang="en-US" dirty="0">
                <a:cs typeface="Calibri"/>
              </a:rPr>
              <a:t> distribution for s as the proposal distribution, and we can sample from this distribution to calculate p(</a:t>
            </a:r>
            <a:r>
              <a:rPr lang="en-US" dirty="0" err="1">
                <a:cs typeface="Calibri"/>
              </a:rPr>
              <a:t>s|a</a:t>
            </a:r>
            <a:r>
              <a:rPr lang="en-US" dirty="0">
                <a:cs typeface="Calibri"/>
              </a:rPr>
              <a:t>). </a:t>
            </a:r>
          </a:p>
          <a:p>
            <a:endParaRPr lang="en-US" dirty="0">
              <a:cs typeface="Calibri"/>
            </a:endParaRPr>
          </a:p>
          <a:p>
            <a:r>
              <a:rPr lang="en-US" dirty="0">
                <a:cs typeface="Calibri"/>
              </a:rPr>
              <a:t>So now, the loss function that we are going to focus on is the sum of p(</a:t>
            </a:r>
            <a:r>
              <a:rPr lang="en-US" dirty="0" err="1">
                <a:cs typeface="Calibri"/>
              </a:rPr>
              <a:t>s|a</a:t>
            </a:r>
            <a:r>
              <a:rPr lang="en-US" dirty="0">
                <a:cs typeface="Calibri"/>
              </a:rPr>
              <a:t>) * log p(y| s, a). Computing this lower bound function is more doable</a:t>
            </a:r>
          </a:p>
          <a:p>
            <a:endParaRPr lang="en-US" dirty="0">
              <a:cs typeface="Calibri"/>
            </a:endParaRPr>
          </a:p>
        </p:txBody>
      </p:sp>
      <p:sp>
        <p:nvSpPr>
          <p:cNvPr id="4" name="Slide Number Placeholder 3"/>
          <p:cNvSpPr>
            <a:spLocks noGrp="1"/>
          </p:cNvSpPr>
          <p:nvPr>
            <p:ph type="sldNum" sz="quarter" idx="5"/>
          </p:nvPr>
        </p:nvSpPr>
        <p:spPr/>
        <p:txBody>
          <a:bodyPr/>
          <a:lstStyle/>
          <a:p>
            <a:fld id="{70760704-FFC8-E444-BA4B-32176182869C}" type="slidenum">
              <a:rPr lang="en-US" smtClean="0"/>
              <a:t>18</a:t>
            </a:fld>
            <a:endParaRPr lang="en-US"/>
          </a:p>
        </p:txBody>
      </p:sp>
    </p:spTree>
    <p:extLst>
      <p:ext uri="{BB962C8B-B14F-4D97-AF65-F5344CB8AC3E}">
        <p14:creationId xmlns:p14="http://schemas.microsoft.com/office/powerpoint/2010/main" val="1752441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Now the problem with this method is that the function is not differentiable, so we need to use other mechanism to approximate the gradient. </a:t>
            </a:r>
          </a:p>
          <a:p>
            <a:endParaRPr lang="en-US">
              <a:cs typeface="Calibri"/>
            </a:endParaRPr>
          </a:p>
          <a:p>
            <a:r>
              <a:rPr lang="en-US">
                <a:cs typeface="Calibri"/>
              </a:rPr>
              <a:t>For this purpose, we are going to use Monte Carlo Based Sampling Approximation. However, this sampling method can be problematic where the variance is large.</a:t>
            </a:r>
          </a:p>
          <a:p>
            <a:endParaRPr lang="en-US">
              <a:cs typeface="Calibri"/>
            </a:endParaRPr>
          </a:p>
          <a:p>
            <a:r>
              <a:rPr lang="en-US">
                <a:cs typeface="Calibri"/>
              </a:rPr>
              <a:t>So to reduce the variance, we can use moving average baseline or we can add an entropy term H[s]. After doing this, the final learning will look like this final line, which </a:t>
            </a:r>
            <a:r>
              <a:rPr lang="en-US"/>
              <a:t>is equivalent to the REINFORCE Learning Rule.</a:t>
            </a:r>
            <a:endParaRPr lang="en-US">
              <a:cs typeface="Calibri"/>
            </a:endParaRPr>
          </a:p>
        </p:txBody>
      </p:sp>
      <p:sp>
        <p:nvSpPr>
          <p:cNvPr id="4" name="Slide Number Placeholder 3"/>
          <p:cNvSpPr>
            <a:spLocks noGrp="1"/>
          </p:cNvSpPr>
          <p:nvPr>
            <p:ph type="sldNum" sz="quarter" idx="5"/>
          </p:nvPr>
        </p:nvSpPr>
        <p:spPr/>
        <p:txBody>
          <a:bodyPr/>
          <a:lstStyle/>
          <a:p>
            <a:fld id="{70760704-FFC8-E444-BA4B-32176182869C}" type="slidenum">
              <a:rPr lang="en-US" smtClean="0"/>
              <a:t>19</a:t>
            </a:fld>
            <a:endParaRPr lang="en-US"/>
          </a:p>
        </p:txBody>
      </p:sp>
    </p:spTree>
    <p:extLst>
      <p:ext uri="{BB962C8B-B14F-4D97-AF65-F5344CB8AC3E}">
        <p14:creationId xmlns:p14="http://schemas.microsoft.com/office/powerpoint/2010/main" val="3639499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us, Eduardo, Jessica, Rohit, and Stuart</a:t>
            </a:r>
          </a:p>
        </p:txBody>
      </p:sp>
      <p:sp>
        <p:nvSpPr>
          <p:cNvPr id="4" name="Slide Number Placeholder 3"/>
          <p:cNvSpPr>
            <a:spLocks noGrp="1"/>
          </p:cNvSpPr>
          <p:nvPr>
            <p:ph type="sldNum" sz="quarter" idx="5"/>
          </p:nvPr>
        </p:nvSpPr>
        <p:spPr/>
        <p:txBody>
          <a:bodyPr/>
          <a:lstStyle/>
          <a:p>
            <a:fld id="{70760704-FFC8-E444-BA4B-32176182869C}" type="slidenum">
              <a:rPr lang="en-US" smtClean="0"/>
              <a:t>2</a:t>
            </a:fld>
            <a:endParaRPr lang="en-US"/>
          </a:p>
        </p:txBody>
      </p:sp>
    </p:spTree>
    <p:extLst>
      <p:ext uri="{BB962C8B-B14F-4D97-AF65-F5344CB8AC3E}">
        <p14:creationId xmlns:p14="http://schemas.microsoft.com/office/powerpoint/2010/main" val="16732495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Soft or </a:t>
            </a:r>
            <a:r>
              <a:rPr lang="en-US" dirty="0" err="1"/>
              <a:t>Determinisitic</a:t>
            </a:r>
            <a:r>
              <a:rPr lang="en-US" dirty="0"/>
              <a:t> attention.</a:t>
            </a:r>
          </a:p>
          <a:p>
            <a:endParaRPr lang="en-US" dirty="0"/>
          </a:p>
          <a:p>
            <a:r>
              <a:rPr lang="en-US" dirty="0"/>
              <a:t>Unlike Hard Attention, Soft Attention may or may not focus on multiple sections of the image to predict the associated word.</a:t>
            </a:r>
          </a:p>
          <a:p>
            <a:endParaRPr lang="en-US" dirty="0"/>
          </a:p>
          <a:p>
            <a:r>
              <a:rPr lang="en-US" dirty="0"/>
              <a:t>We can see above that soft attention may yield more rich description in certain cases as is evident with the Stop Sign image; but in other cases it may be wildly off i.e. assigning tag of birds to a pair of giraffes.</a:t>
            </a:r>
          </a:p>
        </p:txBody>
      </p:sp>
      <p:sp>
        <p:nvSpPr>
          <p:cNvPr id="4" name="Slide Number Placeholder 3"/>
          <p:cNvSpPr>
            <a:spLocks noGrp="1"/>
          </p:cNvSpPr>
          <p:nvPr>
            <p:ph type="sldNum" sz="quarter" idx="5"/>
          </p:nvPr>
        </p:nvSpPr>
        <p:spPr/>
        <p:txBody>
          <a:bodyPr/>
          <a:lstStyle/>
          <a:p>
            <a:fld id="{70760704-FFC8-E444-BA4B-32176182869C}" type="slidenum">
              <a:rPr lang="en-US" smtClean="0"/>
              <a:t>20</a:t>
            </a:fld>
            <a:endParaRPr lang="en-US"/>
          </a:p>
        </p:txBody>
      </p:sp>
    </p:spTree>
    <p:extLst>
      <p:ext uri="{BB962C8B-B14F-4D97-AF65-F5344CB8AC3E}">
        <p14:creationId xmlns:p14="http://schemas.microsoft.com/office/powerpoint/2010/main" val="30412882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objective function of in case of soft attention is exactly the same as earlier. However, in this case it is differentiable and hence amenable to backpropagation.</a:t>
            </a:r>
          </a:p>
          <a:p>
            <a:endParaRPr lang="en-US" dirty="0"/>
          </a:p>
          <a:p>
            <a:r>
              <a:rPr lang="en-US" dirty="0"/>
              <a:t>The context vector is now computed as weighted average of the annotation vectors where the weights are learned by the algorithm.</a:t>
            </a:r>
          </a:p>
          <a:p>
            <a:endParaRPr lang="en-US" dirty="0"/>
          </a:p>
          <a:p>
            <a:r>
              <a:rPr lang="en-US" dirty="0"/>
              <a:t>An additional scalar Beta is also learned as a function of the hidden state.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Deterministic Attention model approximates the marginal likelihood over the attention locations.</a:t>
            </a:r>
          </a:p>
          <a:p>
            <a:endParaRPr lang="en-US" dirty="0"/>
          </a:p>
        </p:txBody>
      </p:sp>
      <p:sp>
        <p:nvSpPr>
          <p:cNvPr id="4" name="Slide Number Placeholder 3"/>
          <p:cNvSpPr>
            <a:spLocks noGrp="1"/>
          </p:cNvSpPr>
          <p:nvPr>
            <p:ph type="sldNum" sz="quarter" idx="5"/>
          </p:nvPr>
        </p:nvSpPr>
        <p:spPr/>
        <p:txBody>
          <a:bodyPr/>
          <a:lstStyle/>
          <a:p>
            <a:fld id="{70760704-FFC8-E444-BA4B-32176182869C}" type="slidenum">
              <a:rPr lang="en-US" smtClean="0"/>
              <a:t>21</a:t>
            </a:fld>
            <a:endParaRPr lang="en-US"/>
          </a:p>
        </p:txBody>
      </p:sp>
    </p:spTree>
    <p:extLst>
      <p:ext uri="{BB962C8B-B14F-4D97-AF65-F5344CB8AC3E}">
        <p14:creationId xmlns:p14="http://schemas.microsoft.com/office/powerpoint/2010/main" val="29777377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For Soft Attention, authors add doubly stochastic regularization to the objective. By definition we have </a:t>
                </a:r>
                <a:r>
                  <a:rPr lang="en-US" sz="1200" kern="1200" dirty="0" err="1">
                    <a:solidFill>
                      <a:schemeClr val="tx1"/>
                    </a:solidFill>
                    <a:effectLst/>
                    <a:latin typeface="+mn-lt"/>
                    <a:ea typeface="+mn-ea"/>
                    <a:cs typeface="+mn-cs"/>
                  </a:rPr>
                  <a:t>alpha_ti’s</a:t>
                </a:r>
                <a:r>
                  <a:rPr lang="en-US" sz="1200" kern="1200" dirty="0">
                    <a:solidFill>
                      <a:schemeClr val="tx1"/>
                    </a:solidFill>
                    <a:effectLst/>
                    <a:latin typeface="+mn-lt"/>
                    <a:ea typeface="+mn-ea"/>
                    <a:cs typeface="+mn-cs"/>
                  </a:rPr>
                  <a:t> sum to 1 across the vectors because of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activation. A further constraint to sum </a:t>
                </a:r>
                <a:r>
                  <a:rPr lang="en-US" sz="1200" kern="1200" dirty="0" err="1">
                    <a:solidFill>
                      <a:schemeClr val="tx1"/>
                    </a:solidFill>
                    <a:effectLst/>
                    <a:latin typeface="+mn-lt"/>
                    <a:ea typeface="+mn-ea"/>
                    <a:cs typeface="+mn-cs"/>
                  </a:rPr>
                  <a:t>alpha_ti’s</a:t>
                </a:r>
                <a:r>
                  <a:rPr lang="en-US" sz="1200" kern="1200" dirty="0">
                    <a:solidFill>
                      <a:schemeClr val="tx1"/>
                    </a:solidFill>
                    <a:effectLst/>
                    <a:latin typeface="+mn-lt"/>
                    <a:ea typeface="+mn-ea"/>
                    <a:cs typeface="+mn-cs"/>
                  </a:rPr>
                  <a:t> to 1 across the time steps is added in the objective function.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This Regularization forces algorithm to pay equal attention to every part of the image over the course of caption generation.</a:t>
                </a:r>
              </a:p>
              <a:p>
                <a:pPr lvl="1"/>
                <a:r>
                  <a:rPr lang="en-US" sz="1200" kern="1200" dirty="0">
                    <a:solidFill>
                      <a:schemeClr val="tx1"/>
                    </a:solidFill>
                    <a:effectLst/>
                    <a:latin typeface="+mn-lt"/>
                    <a:ea typeface="+mn-ea"/>
                    <a:cs typeface="+mn-cs"/>
                  </a:rPr>
                  <a:t>Quantitatively: this leads to improvement in BLEU score</a:t>
                </a:r>
              </a:p>
              <a:p>
                <a:pPr lvl="1"/>
                <a:r>
                  <a:rPr lang="en-US" sz="1200" kern="1200" dirty="0">
                    <a:solidFill>
                      <a:schemeClr val="tx1"/>
                    </a:solidFill>
                    <a:effectLst/>
                    <a:latin typeface="+mn-lt"/>
                    <a:ea typeface="+mn-ea"/>
                    <a:cs typeface="+mn-cs"/>
                  </a:rPr>
                  <a:t>And Qualitatively: this leads to more rich and descriptive captions</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Additionally, the “Soft Attention” models predicts a scaler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𝛽</m:t>
                    </m:r>
                  </m:oMath>
                </a14:m>
                <a:r>
                  <a:rPr lang="en-US" sz="1200" kern="1200" dirty="0">
                    <a:solidFill>
                      <a:schemeClr val="tx1"/>
                    </a:solidFill>
                    <a:effectLst/>
                    <a:latin typeface="+mn-lt"/>
                    <a:ea typeface="+mn-ea"/>
                    <a:cs typeface="+mn-cs"/>
                  </a:rPr>
                  <a:t> from the previous hidden state h</a:t>
                </a:r>
                <a:r>
                  <a:rPr lang="en-US" sz="1200" kern="1200" baseline="-25000" dirty="0">
                    <a:solidFill>
                      <a:schemeClr val="tx1"/>
                    </a:solidFill>
                    <a:effectLst/>
                    <a:latin typeface="+mn-lt"/>
                    <a:ea typeface="+mn-ea"/>
                    <a:cs typeface="+mn-cs"/>
                  </a:rPr>
                  <a:t>t-1</a:t>
                </a:r>
                <a:r>
                  <a:rPr lang="en-US" sz="1200" kern="1200" baseline="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𝛽</m:t>
                    </m:r>
                  </m:oMath>
                </a14:m>
                <a:r>
                  <a:rPr lang="en-US" sz="1200" kern="1200" dirty="0">
                    <a:solidFill>
                      <a:schemeClr val="tx1"/>
                    </a:solidFill>
                    <a:effectLst/>
                    <a:latin typeface="+mn-lt"/>
                    <a:ea typeface="+mn-ea"/>
                    <a:cs typeface="+mn-cs"/>
                  </a:rPr>
                  <a:t> leads to attention weights being emphasized on objects in the images</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final objective function minimizes the penalized negative log-likelihood where the lambda is a parameter set by cross validation</a:t>
                </a:r>
              </a:p>
              <a:p>
                <a:endParaRPr lang="en-US" dirty="0"/>
              </a:p>
            </p:txBody>
          </p:sp>
        </mc:Choice>
        <mc:Fallback xmlns="">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By construction we have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a:t>
                </a:r>
              </a:p>
              <a:p>
                <a:pPr lvl="0"/>
                <a:r>
                  <a:rPr lang="en-US" sz="1200" kern="1200" dirty="0">
                    <a:solidFill>
                      <a:schemeClr val="tx1"/>
                    </a:solidFill>
                    <a:effectLst/>
                    <a:latin typeface="+mn-lt"/>
                    <a:ea typeface="+mn-ea"/>
                    <a:cs typeface="+mn-cs"/>
                  </a:rPr>
                  <a:t>Additional regularization for “Soft Attention”: </a:t>
                </a:r>
              </a:p>
              <a:p>
                <a:pPr lvl="0"/>
                <a:r>
                  <a:rPr lang="en-US" sz="1200" kern="1200" dirty="0">
                    <a:solidFill>
                      <a:schemeClr val="tx1"/>
                    </a:solidFill>
                    <a:effectLst/>
                    <a:latin typeface="+mn-lt"/>
                    <a:ea typeface="+mn-ea"/>
                    <a:cs typeface="+mn-cs"/>
                  </a:rPr>
                  <a:t>Regularization forces algorithm to pay equal attention to every part of the image over the course of caption generation</a:t>
                </a:r>
              </a:p>
              <a:p>
                <a:pPr lvl="1"/>
                <a:r>
                  <a:rPr lang="en-US" sz="1200" kern="1200" dirty="0">
                    <a:solidFill>
                      <a:schemeClr val="tx1"/>
                    </a:solidFill>
                    <a:effectLst/>
                    <a:latin typeface="+mn-lt"/>
                    <a:ea typeface="+mn-ea"/>
                    <a:cs typeface="+mn-cs"/>
                  </a:rPr>
                  <a:t>Quantitatively: leads to improvement in BLEU score</a:t>
                </a:r>
              </a:p>
              <a:p>
                <a:pPr lvl="1"/>
                <a:r>
                  <a:rPr lang="en-US" sz="1200" kern="1200" dirty="0">
                    <a:solidFill>
                      <a:schemeClr val="tx1"/>
                    </a:solidFill>
                    <a:effectLst/>
                    <a:latin typeface="+mn-lt"/>
                    <a:ea typeface="+mn-ea"/>
                    <a:cs typeface="+mn-cs"/>
                  </a:rPr>
                  <a:t>Qualitatively: leads to more rich and descriptive captions</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Additionally, the “Soft Attention” models predicts a scaler </a:t>
                </a:r>
                <a:r>
                  <a:rPr lang="en-US" sz="1200" i="0" kern="1200">
                    <a:solidFill>
                      <a:schemeClr val="tx1"/>
                    </a:solidFill>
                    <a:effectLst/>
                    <a:latin typeface="+mn-lt"/>
                    <a:ea typeface="+mn-ea"/>
                    <a:cs typeface="+mn-cs"/>
                  </a:rPr>
                  <a:t>𝛽</a:t>
                </a:r>
                <a:r>
                  <a:rPr lang="en-US" sz="1200" kern="1200" dirty="0">
                    <a:solidFill>
                      <a:schemeClr val="tx1"/>
                    </a:solidFill>
                    <a:effectLst/>
                    <a:latin typeface="+mn-lt"/>
                    <a:ea typeface="+mn-ea"/>
                    <a:cs typeface="+mn-cs"/>
                  </a:rPr>
                  <a:t> from previous hidden state h</a:t>
                </a:r>
                <a:r>
                  <a:rPr lang="en-US" sz="1200" kern="1200" baseline="-25000" dirty="0">
                    <a:solidFill>
                      <a:schemeClr val="tx1"/>
                    </a:solidFill>
                    <a:effectLst/>
                    <a:latin typeface="+mn-lt"/>
                    <a:ea typeface="+mn-ea"/>
                    <a:cs typeface="+mn-cs"/>
                  </a:rPr>
                  <a:t>t-1</a:t>
                </a:r>
                <a:endParaRPr lang="en-US" sz="1200" kern="1200" dirty="0">
                  <a:solidFill>
                    <a:schemeClr val="tx1"/>
                  </a:solidFill>
                  <a:effectLst/>
                  <a:latin typeface="+mn-lt"/>
                  <a:ea typeface="+mn-ea"/>
                  <a:cs typeface="+mn-cs"/>
                </a:endParaRPr>
              </a:p>
              <a:p>
                <a:pPr lvl="1"/>
                <a:r>
                  <a:rPr lang="en-US" sz="1200" i="0" kern="1200">
                    <a:solidFill>
                      <a:schemeClr val="tx1"/>
                    </a:solidFill>
                    <a:effectLst/>
                    <a:latin typeface="+mn-lt"/>
                    <a:ea typeface="+mn-ea"/>
                    <a:cs typeface="+mn-cs"/>
                  </a:rPr>
                  <a:t>𝛽</a:t>
                </a:r>
                <a:r>
                  <a:rPr lang="en-US" sz="1200" kern="1200" dirty="0">
                    <a:solidFill>
                      <a:schemeClr val="tx1"/>
                    </a:solidFill>
                    <a:effectLst/>
                    <a:latin typeface="+mn-lt"/>
                    <a:ea typeface="+mn-ea"/>
                    <a:cs typeface="+mn-cs"/>
                  </a:rPr>
                  <a:t> leads to attention weights being emphasized on objects in the images</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Model minimizes the penalized negative log-likelihood</a:t>
                </a:r>
              </a:p>
              <a:p>
                <a:endParaRPr lang="en-US" dirty="0"/>
              </a:p>
            </p:txBody>
          </p:sp>
        </mc:Fallback>
      </mc:AlternateContent>
      <p:sp>
        <p:nvSpPr>
          <p:cNvPr id="4" name="Slide Number Placeholder 3"/>
          <p:cNvSpPr>
            <a:spLocks noGrp="1"/>
          </p:cNvSpPr>
          <p:nvPr>
            <p:ph type="sldNum" sz="quarter" idx="5"/>
          </p:nvPr>
        </p:nvSpPr>
        <p:spPr/>
        <p:txBody>
          <a:bodyPr/>
          <a:lstStyle/>
          <a:p>
            <a:fld id="{70760704-FFC8-E444-BA4B-32176182869C}" type="slidenum">
              <a:rPr lang="en-US" smtClean="0"/>
              <a:t>22</a:t>
            </a:fld>
            <a:endParaRPr lang="en-US"/>
          </a:p>
        </p:txBody>
      </p:sp>
    </p:spTree>
    <p:extLst>
      <p:ext uri="{BB962C8B-B14F-4D97-AF65-F5344CB8AC3E}">
        <p14:creationId xmlns:p14="http://schemas.microsoft.com/office/powerpoint/2010/main" val="9847390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the experiments conducted by the authors</a:t>
            </a:r>
          </a:p>
          <a:p>
            <a:endParaRPr lang="en-US" dirty="0"/>
          </a:p>
          <a:p>
            <a:r>
              <a:rPr lang="en-US" dirty="0"/>
              <a:t>Authors chose 3 different datasets for experimentation. Flickr8k with 8K images, flicr30k with 30k images and Microsoft coco dataset with 82K+ images</a:t>
            </a:r>
          </a:p>
          <a:p>
            <a:endParaRPr lang="en-US" dirty="0"/>
          </a:p>
          <a:p>
            <a:r>
              <a:rPr lang="en-US" dirty="0"/>
              <a:t>Flickr dataset have 5 reference sentences for each image whereas </a:t>
            </a:r>
            <a:r>
              <a:rPr lang="en-US" dirty="0" err="1"/>
              <a:t>ms</a:t>
            </a:r>
            <a:r>
              <a:rPr lang="en-US" dirty="0"/>
              <a:t> coco some images had more than 5 sentences</a:t>
            </a:r>
          </a:p>
          <a:p>
            <a:endParaRPr lang="en-US" dirty="0"/>
          </a:p>
          <a:p>
            <a:r>
              <a:rPr lang="en-US" dirty="0"/>
              <a:t>Author however limited the reference sentences to 5 per image here as well for consistency</a:t>
            </a:r>
          </a:p>
          <a:p>
            <a:endParaRPr lang="en-US" dirty="0"/>
          </a:p>
          <a:p>
            <a:pPr lvl="0"/>
            <a:r>
              <a:rPr lang="en-US" sz="1200" kern="1200" dirty="0">
                <a:solidFill>
                  <a:schemeClr val="tx1"/>
                </a:solidFill>
                <a:effectLst/>
                <a:latin typeface="+mn-lt"/>
                <a:ea typeface="+mn-ea"/>
                <a:cs typeface="+mn-cs"/>
              </a:rPr>
              <a:t>Basic tokenization was used for all three datasets for consistency</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Fixed vocabulary size of 10,000 words was used</a:t>
            </a:r>
          </a:p>
          <a:p>
            <a:endParaRPr lang="en-US" dirty="0"/>
          </a:p>
        </p:txBody>
      </p:sp>
      <p:sp>
        <p:nvSpPr>
          <p:cNvPr id="4" name="Slide Number Placeholder 3"/>
          <p:cNvSpPr>
            <a:spLocks noGrp="1"/>
          </p:cNvSpPr>
          <p:nvPr>
            <p:ph type="sldNum" sz="quarter" idx="5"/>
          </p:nvPr>
        </p:nvSpPr>
        <p:spPr/>
        <p:txBody>
          <a:bodyPr/>
          <a:lstStyle/>
          <a:p>
            <a:fld id="{70760704-FFC8-E444-BA4B-32176182869C}" type="slidenum">
              <a:rPr lang="en-US" smtClean="0"/>
              <a:t>23</a:t>
            </a:fld>
            <a:endParaRPr lang="en-US"/>
          </a:p>
        </p:txBody>
      </p:sp>
    </p:spTree>
    <p:extLst>
      <p:ext uri="{BB962C8B-B14F-4D97-AF65-F5344CB8AC3E}">
        <p14:creationId xmlns:p14="http://schemas.microsoft.com/office/powerpoint/2010/main" val="1098694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a:buNone/>
            </a:pPr>
            <a:r>
              <a:rPr lang="en-US" sz="2400" dirty="0">
                <a:ea typeface="+mn-lt"/>
                <a:cs typeface="+mn-lt"/>
              </a:rPr>
              <a:t>Lets look at the training parameters.</a:t>
            </a:r>
          </a:p>
          <a:p>
            <a:pPr>
              <a:buFont typeface="Arial"/>
              <a:buNone/>
            </a:pPr>
            <a:endParaRPr lang="en-US" sz="2400" dirty="0">
              <a:ea typeface="+mn-lt"/>
              <a:cs typeface="+mn-lt"/>
            </a:endParaRPr>
          </a:p>
          <a:p>
            <a:pPr>
              <a:buFont typeface="Arial"/>
              <a:buChar char="•"/>
            </a:pPr>
            <a:r>
              <a:rPr lang="en-US" sz="2400" dirty="0">
                <a:ea typeface="+mn-lt"/>
                <a:cs typeface="+mn-lt"/>
              </a:rPr>
              <a:t>Attention models (soft and hard) were trained with SGD using adaptive learning rate</a:t>
            </a:r>
            <a:endParaRPr lang="en-US" sz="2400" dirty="0">
              <a:cs typeface="Calibri"/>
            </a:endParaRPr>
          </a:p>
          <a:p>
            <a:pPr marL="971550" lvl="1" indent="-285750">
              <a:buFont typeface="Arial"/>
              <a:buChar char="•"/>
            </a:pPr>
            <a:r>
              <a:rPr lang="en-US" sz="2000" dirty="0" err="1">
                <a:ea typeface="+mn-lt"/>
                <a:cs typeface="+mn-lt"/>
              </a:rPr>
              <a:t>RMSProp</a:t>
            </a:r>
            <a:r>
              <a:rPr lang="en-US" sz="2000" dirty="0">
                <a:ea typeface="+mn-lt"/>
                <a:cs typeface="+mn-lt"/>
              </a:rPr>
              <a:t> was used for Flickr8k as it worked best</a:t>
            </a:r>
          </a:p>
          <a:p>
            <a:pPr marL="971550" lvl="1" indent="-285750">
              <a:buFont typeface="Arial"/>
              <a:buChar char="•"/>
            </a:pPr>
            <a:r>
              <a:rPr lang="en-US" sz="2000" dirty="0">
                <a:ea typeface="+mn-lt"/>
                <a:cs typeface="+mn-lt"/>
              </a:rPr>
              <a:t>ADAM (latest release in 2016) was used for Flickr30k/MS COCO datasets</a:t>
            </a:r>
          </a:p>
          <a:p>
            <a:pPr>
              <a:buFont typeface="Arial"/>
              <a:buChar char="•"/>
            </a:pPr>
            <a:endParaRPr lang="en-US" sz="2400" dirty="0">
              <a:ea typeface="+mn-lt"/>
              <a:cs typeface="+mn-lt"/>
            </a:endParaRPr>
          </a:p>
          <a:p>
            <a:pPr>
              <a:buFont typeface="Arial"/>
              <a:buChar char="•"/>
            </a:pPr>
            <a:r>
              <a:rPr lang="en-US" sz="2400" dirty="0">
                <a:ea typeface="+mn-lt"/>
                <a:cs typeface="+mn-lt"/>
              </a:rPr>
              <a:t>BLEU score also played a role in Regularization apart from Performance Evaluation</a:t>
            </a:r>
          </a:p>
          <a:p>
            <a:pPr marL="971550" lvl="1" indent="-285750">
              <a:buFont typeface="Arial"/>
              <a:buChar char="•"/>
            </a:pPr>
            <a:r>
              <a:rPr lang="en-US" sz="2000" dirty="0">
                <a:ea typeface="+mn-lt"/>
                <a:cs typeface="+mn-lt"/>
              </a:rPr>
              <a:t>Dropout and early stopping based on BLEU scores</a:t>
            </a:r>
          </a:p>
          <a:p>
            <a:pPr marL="971550" lvl="1" indent="-285750">
              <a:buFont typeface="Arial"/>
              <a:buChar char="•"/>
            </a:pPr>
            <a:r>
              <a:rPr lang="en-US" sz="2000" dirty="0">
                <a:ea typeface="+mn-lt"/>
                <a:cs typeface="+mn-lt"/>
              </a:rPr>
              <a:t>Breakdown in correlation btw. validation set log-likelihood and BLEU in later stages of training</a:t>
            </a:r>
          </a:p>
          <a:p>
            <a:pPr marL="971550" lvl="1" indent="-285750">
              <a:buFont typeface="Arial"/>
              <a:buChar char="•"/>
            </a:pPr>
            <a:r>
              <a:rPr lang="en-US" sz="2000" dirty="0">
                <a:ea typeface="+mn-lt"/>
                <a:cs typeface="+mn-lt"/>
              </a:rPr>
              <a:t>Used BLEU scoring for model selection</a:t>
            </a:r>
          </a:p>
          <a:p>
            <a:pPr marL="971550" lvl="1" indent="-285750">
              <a:buFont typeface="Arial"/>
              <a:buChar char="•"/>
            </a:pPr>
            <a:endParaRPr lang="en-US" sz="2000" dirty="0">
              <a:ea typeface="+mn-lt"/>
              <a:cs typeface="+mn-lt"/>
            </a:endParaRPr>
          </a:p>
          <a:p>
            <a:pPr>
              <a:buFont typeface="Arial"/>
              <a:buChar char="•"/>
            </a:pPr>
            <a:r>
              <a:rPr lang="en-US" sz="2400" dirty="0">
                <a:ea typeface="+mn-lt"/>
                <a:cs typeface="+mn-lt"/>
              </a:rPr>
              <a:t>To improve speed, authors randomly selected a caption. Then formed mini batches  comprising of caption with the same </a:t>
            </a:r>
            <a:r>
              <a:rPr lang="en-US" sz="2400" u="sng" dirty="0">
                <a:ea typeface="+mn-lt"/>
                <a:cs typeface="+mn-lt"/>
              </a:rPr>
              <a:t>length</a:t>
            </a:r>
            <a:endParaRPr lang="en-US" sz="2400" dirty="0">
              <a:ea typeface="+mn-lt"/>
              <a:cs typeface="+mn-lt"/>
            </a:endParaRPr>
          </a:p>
          <a:p>
            <a:pPr>
              <a:buFont typeface="Arial"/>
              <a:buChar char="•"/>
            </a:pPr>
            <a:endParaRPr lang="en-US" sz="2400" dirty="0">
              <a:ea typeface="+mn-lt"/>
              <a:cs typeface="+mn-lt"/>
            </a:endParaRPr>
          </a:p>
          <a:p>
            <a:pPr>
              <a:buFont typeface="Arial"/>
              <a:buChar char="•"/>
            </a:pPr>
            <a:r>
              <a:rPr lang="en-US" sz="2400" dirty="0">
                <a:ea typeface="+mn-lt"/>
                <a:cs typeface="+mn-lt"/>
              </a:rPr>
              <a:t>Use </a:t>
            </a:r>
            <a:r>
              <a:rPr lang="en-US" sz="2400" dirty="0" err="1">
                <a:ea typeface="+mn-lt"/>
                <a:cs typeface="+mn-lt"/>
              </a:rPr>
              <a:t>Whetlab</a:t>
            </a:r>
            <a:r>
              <a:rPr lang="en-US" sz="2400" dirty="0">
                <a:ea typeface="+mn-lt"/>
                <a:cs typeface="+mn-lt"/>
              </a:rPr>
              <a:t> for hyperparameter tuning for Flickr8k using soft attention and Theano was used for coding</a:t>
            </a:r>
          </a:p>
          <a:p>
            <a:endParaRPr lang="en-US" dirty="0"/>
          </a:p>
        </p:txBody>
      </p:sp>
      <p:sp>
        <p:nvSpPr>
          <p:cNvPr id="4" name="Slide Number Placeholder 3"/>
          <p:cNvSpPr>
            <a:spLocks noGrp="1"/>
          </p:cNvSpPr>
          <p:nvPr>
            <p:ph type="sldNum" sz="quarter" idx="5"/>
          </p:nvPr>
        </p:nvSpPr>
        <p:spPr/>
        <p:txBody>
          <a:bodyPr/>
          <a:lstStyle/>
          <a:p>
            <a:fld id="{70760704-FFC8-E444-BA4B-32176182869C}" type="slidenum">
              <a:rPr lang="en-US" smtClean="0"/>
              <a:t>24</a:t>
            </a:fld>
            <a:endParaRPr lang="en-US"/>
          </a:p>
        </p:txBody>
      </p:sp>
    </p:spTree>
    <p:extLst>
      <p:ext uri="{BB962C8B-B14F-4D97-AF65-F5344CB8AC3E}">
        <p14:creationId xmlns:p14="http://schemas.microsoft.com/office/powerpoint/2010/main" val="13662759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lets look at the outcomes. Authors compare their models against 5 state of the art image captioning model</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For BLEU Scores comparison is made against </a:t>
            </a:r>
            <a:r>
              <a:rPr lang="en-US" sz="1200" kern="1200" dirty="0" err="1">
                <a:solidFill>
                  <a:schemeClr val="tx1"/>
                </a:solidFill>
                <a:effectLst/>
                <a:latin typeface="+mn-lt"/>
                <a:ea typeface="+mn-ea"/>
                <a:cs typeface="+mn-cs"/>
              </a:rPr>
              <a:t>GoogleNet</a:t>
            </a:r>
            <a:r>
              <a:rPr lang="en-US" sz="1200" kern="1200" dirty="0">
                <a:solidFill>
                  <a:schemeClr val="tx1"/>
                </a:solidFill>
                <a:effectLst/>
                <a:latin typeface="+mn-lt"/>
                <a:ea typeface="+mn-ea"/>
                <a:cs typeface="+mn-cs"/>
              </a:rPr>
              <a:t> and Oxford VGG based architectures like</a:t>
            </a:r>
          </a:p>
          <a:p>
            <a:pPr lvl="1"/>
            <a:r>
              <a:rPr lang="en-US" sz="1200" kern="1200" dirty="0">
                <a:solidFill>
                  <a:schemeClr val="tx1"/>
                </a:solidFill>
                <a:effectLst/>
                <a:latin typeface="+mn-lt"/>
                <a:ea typeface="+mn-ea"/>
                <a:cs typeface="+mn-cs"/>
              </a:rPr>
              <a:t>Google NIC (</a:t>
            </a:r>
            <a:r>
              <a:rPr lang="en-US" sz="1200" kern="1200" dirty="0" err="1">
                <a:solidFill>
                  <a:schemeClr val="tx1"/>
                </a:solidFill>
                <a:effectLst/>
                <a:latin typeface="+mn-lt"/>
                <a:ea typeface="+mn-ea"/>
                <a:cs typeface="+mn-cs"/>
              </a:rPr>
              <a:t>Vinyals</a:t>
            </a:r>
            <a:r>
              <a:rPr lang="en-US" sz="1200" kern="1200" dirty="0">
                <a:solidFill>
                  <a:schemeClr val="tx1"/>
                </a:solidFill>
                <a:effectLst/>
                <a:latin typeface="+mn-lt"/>
                <a:ea typeface="+mn-ea"/>
                <a:cs typeface="+mn-cs"/>
              </a:rPr>
              <a:t> et al., 2014)</a:t>
            </a:r>
          </a:p>
          <a:p>
            <a:pPr lvl="1"/>
            <a:r>
              <a:rPr lang="en-US" sz="1200" kern="1200" dirty="0">
                <a:solidFill>
                  <a:schemeClr val="tx1"/>
                </a:solidFill>
                <a:effectLst/>
                <a:latin typeface="+mn-lt"/>
                <a:ea typeface="+mn-ea"/>
                <a:cs typeface="+mn-cs"/>
              </a:rPr>
              <a:t>Log Bilinear (</a:t>
            </a:r>
            <a:r>
              <a:rPr lang="en-US" sz="1200" kern="1200" dirty="0" err="1">
                <a:solidFill>
                  <a:schemeClr val="tx1"/>
                </a:solidFill>
                <a:effectLst/>
                <a:latin typeface="+mn-lt"/>
                <a:ea typeface="+mn-ea"/>
                <a:cs typeface="+mn-cs"/>
              </a:rPr>
              <a:t>Kiros</a:t>
            </a:r>
            <a:r>
              <a:rPr lang="en-US" sz="1200" kern="1200" dirty="0">
                <a:solidFill>
                  <a:schemeClr val="tx1"/>
                </a:solidFill>
                <a:effectLst/>
                <a:latin typeface="+mn-lt"/>
                <a:ea typeface="+mn-ea"/>
                <a:cs typeface="+mn-cs"/>
              </a:rPr>
              <a:t> et al., 2014a)</a:t>
            </a:r>
          </a:p>
          <a:p>
            <a:pPr lvl="1"/>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For METEOR score comparison is made with three models based on </a:t>
            </a:r>
            <a:r>
              <a:rPr lang="en-US" sz="1200" kern="1200" dirty="0" err="1">
                <a:solidFill>
                  <a:schemeClr val="tx1"/>
                </a:solidFill>
                <a:effectLst/>
                <a:latin typeface="+mn-lt"/>
                <a:ea typeface="+mn-ea"/>
                <a:cs typeface="+mn-cs"/>
              </a:rPr>
              <a:t>AlexNet</a:t>
            </a:r>
            <a:r>
              <a:rPr lang="en-US" sz="1200" kern="1200" dirty="0">
                <a:solidFill>
                  <a:schemeClr val="tx1"/>
                </a:solidFill>
                <a:effectLst/>
                <a:latin typeface="+mn-lt"/>
                <a:ea typeface="+mn-ea"/>
                <a:cs typeface="+mn-cs"/>
              </a:rPr>
              <a:t> architecture</a:t>
            </a:r>
          </a:p>
          <a:p>
            <a:pPr lvl="1"/>
            <a:r>
              <a:rPr lang="en-US" sz="1200" kern="1200" dirty="0">
                <a:solidFill>
                  <a:schemeClr val="tx1"/>
                </a:solidFill>
                <a:effectLst/>
                <a:latin typeface="+mn-lt"/>
                <a:ea typeface="+mn-ea"/>
                <a:cs typeface="+mn-cs"/>
              </a:rPr>
              <a:t>CMU/MS Research (Chen &amp; </a:t>
            </a:r>
            <a:r>
              <a:rPr lang="en-US" sz="1200" kern="1200" dirty="0" err="1">
                <a:solidFill>
                  <a:schemeClr val="tx1"/>
                </a:solidFill>
                <a:effectLst/>
                <a:latin typeface="+mn-lt"/>
                <a:ea typeface="+mn-ea"/>
                <a:cs typeface="+mn-cs"/>
              </a:rPr>
              <a:t>Zitnick</a:t>
            </a:r>
            <a:r>
              <a:rPr lang="en-US" sz="1200" kern="1200" dirty="0">
                <a:solidFill>
                  <a:schemeClr val="tx1"/>
                </a:solidFill>
                <a:effectLst/>
                <a:latin typeface="+mn-lt"/>
                <a:ea typeface="+mn-ea"/>
                <a:cs typeface="+mn-cs"/>
              </a:rPr>
              <a:t>, 2014)</a:t>
            </a:r>
          </a:p>
          <a:p>
            <a:pPr lvl="1"/>
            <a:r>
              <a:rPr lang="en-US" sz="1200" kern="1200" dirty="0">
                <a:solidFill>
                  <a:schemeClr val="tx1"/>
                </a:solidFill>
                <a:effectLst/>
                <a:latin typeface="+mn-lt"/>
                <a:ea typeface="+mn-ea"/>
                <a:cs typeface="+mn-cs"/>
              </a:rPr>
              <a:t>MS Research (Fang et al., 2014)</a:t>
            </a:r>
          </a:p>
          <a:p>
            <a:pPr lvl="1"/>
            <a:r>
              <a:rPr lang="en-US" sz="1200" kern="1200" dirty="0">
                <a:solidFill>
                  <a:schemeClr val="tx1"/>
                </a:solidFill>
                <a:effectLst/>
                <a:latin typeface="+mn-lt"/>
                <a:ea typeface="+mn-ea"/>
                <a:cs typeface="+mn-cs"/>
              </a:rPr>
              <a:t>BRNN (</a:t>
            </a:r>
            <a:r>
              <a:rPr lang="en-US" sz="1200" kern="1200" dirty="0" err="1">
                <a:solidFill>
                  <a:schemeClr val="tx1"/>
                </a:solidFill>
                <a:effectLst/>
                <a:latin typeface="+mn-lt"/>
                <a:ea typeface="+mn-ea"/>
                <a:cs typeface="+mn-cs"/>
              </a:rPr>
              <a:t>Karpathy</a:t>
            </a:r>
            <a:r>
              <a:rPr lang="en-US" sz="1200" kern="1200" dirty="0">
                <a:solidFill>
                  <a:schemeClr val="tx1"/>
                </a:solidFill>
                <a:effectLst/>
                <a:latin typeface="+mn-lt"/>
                <a:ea typeface="+mn-ea"/>
                <a:cs typeface="+mn-cs"/>
              </a:rPr>
              <a:t> &amp; Li, 2014)</a:t>
            </a:r>
          </a:p>
          <a:p>
            <a:pPr lvl="1"/>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Authors do not use </a:t>
            </a:r>
            <a:r>
              <a:rPr lang="en-US" sz="1200" kern="1200" dirty="0" err="1">
                <a:solidFill>
                  <a:schemeClr val="tx1"/>
                </a:solidFill>
                <a:effectLst/>
                <a:latin typeface="+mn-lt"/>
                <a:ea typeface="+mn-ea"/>
                <a:cs typeface="+mn-cs"/>
              </a:rPr>
              <a:t>Ensembling</a:t>
            </a:r>
            <a:r>
              <a:rPr lang="en-US" sz="1200" kern="1200" dirty="0">
                <a:solidFill>
                  <a:schemeClr val="tx1"/>
                </a:solidFill>
                <a:effectLst/>
                <a:latin typeface="+mn-lt"/>
                <a:ea typeface="+mn-ea"/>
                <a:cs typeface="+mn-cs"/>
              </a:rPr>
              <a:t> but expect further improvement in performance</a:t>
            </a:r>
            <a:endParaRPr lang="en-US" dirty="0"/>
          </a:p>
          <a:p>
            <a:endParaRPr lang="en-US" dirty="0"/>
          </a:p>
          <a:p>
            <a:r>
              <a:rPr lang="en-US" dirty="0"/>
              <a:t>Authors fine that their Attention based models are able to beat State of the Art Models across all three datasets.</a:t>
            </a:r>
          </a:p>
          <a:p>
            <a:endParaRPr lang="en-US" dirty="0"/>
          </a:p>
          <a:p>
            <a:r>
              <a:rPr lang="en-US" dirty="0"/>
              <a:t>Hard attention outperforms Soft Attention in most of the cases in BLUE Score but underperforms when comparing METEOR score</a:t>
            </a:r>
          </a:p>
          <a:p>
            <a:endParaRPr lang="en-US" dirty="0"/>
          </a:p>
          <a:p>
            <a:pPr lvl="0"/>
            <a:r>
              <a:rPr lang="en-US" sz="1200" kern="1200" dirty="0">
                <a:solidFill>
                  <a:schemeClr val="tx1"/>
                </a:solidFill>
                <a:effectLst/>
                <a:latin typeface="+mn-lt"/>
                <a:ea typeface="+mn-ea"/>
                <a:cs typeface="+mn-cs"/>
              </a:rPr>
              <a:t>Big Boost in METEOR performance is likely due to:</a:t>
            </a:r>
          </a:p>
          <a:p>
            <a:pPr lvl="1"/>
            <a:r>
              <a:rPr lang="en-US" sz="1200" kern="1200" dirty="0">
                <a:solidFill>
                  <a:schemeClr val="tx1"/>
                </a:solidFill>
                <a:effectLst/>
                <a:latin typeface="+mn-lt"/>
                <a:ea typeface="+mn-ea"/>
                <a:cs typeface="+mn-cs"/>
              </a:rPr>
              <a:t>Regularization techniques</a:t>
            </a:r>
          </a:p>
          <a:p>
            <a:pPr lvl="1"/>
            <a:r>
              <a:rPr lang="en-US" sz="1200" kern="1200" dirty="0">
                <a:solidFill>
                  <a:schemeClr val="tx1"/>
                </a:solidFill>
                <a:effectLst/>
                <a:latin typeface="+mn-lt"/>
                <a:ea typeface="+mn-ea"/>
                <a:cs typeface="+mn-cs"/>
              </a:rPr>
              <a:t>Use of lower-level representation</a:t>
            </a:r>
          </a:p>
          <a:p>
            <a:pPr lvl="1"/>
            <a:endParaRPr lang="en-US" sz="1200" kern="1200" dirty="0">
              <a:solidFill>
                <a:schemeClr val="tx1"/>
              </a:solidFill>
              <a:effectLst/>
              <a:latin typeface="+mn-lt"/>
              <a:ea typeface="+mn-ea"/>
              <a:cs typeface="+mn-cs"/>
            </a:endParaRPr>
          </a:p>
          <a:p>
            <a:pPr lvl="1"/>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BLEU</a:t>
            </a:r>
          </a:p>
          <a:p>
            <a:pPr lvl="0"/>
            <a:r>
              <a:rPr lang="en-US" sz="1200" kern="1200" dirty="0">
                <a:solidFill>
                  <a:schemeClr val="tx1"/>
                </a:solidFill>
                <a:effectLst/>
                <a:latin typeface="+mn-lt"/>
                <a:ea typeface="+mn-ea"/>
                <a:cs typeface="+mn-cs"/>
              </a:rPr>
              <a:t>Bilingual Evaluation Understudy (BLEU) is an algorithm for </a:t>
            </a:r>
            <a:r>
              <a:rPr lang="en-US" sz="1200" u="none" strike="noStrike" kern="1200" dirty="0">
                <a:solidFill>
                  <a:schemeClr val="tx1"/>
                </a:solidFill>
                <a:effectLst/>
                <a:latin typeface="+mn-lt"/>
                <a:ea typeface="+mn-ea"/>
                <a:cs typeface="+mn-cs"/>
                <a:hlinkClick r:id="rId3" tooltip="Evaluation of machine translation"/>
              </a:rPr>
              <a:t>evaluating</a:t>
            </a:r>
            <a:r>
              <a:rPr lang="en-US" sz="1200" kern="1200" dirty="0">
                <a:solidFill>
                  <a:schemeClr val="tx1"/>
                </a:solidFill>
                <a:effectLst/>
                <a:latin typeface="+mn-lt"/>
                <a:ea typeface="+mn-ea"/>
                <a:cs typeface="+mn-cs"/>
              </a:rPr>
              <a:t> the quality of machine translation</a:t>
            </a:r>
          </a:p>
          <a:p>
            <a:pPr lvl="0"/>
            <a:r>
              <a:rPr lang="en-US" sz="1200" kern="1200" dirty="0">
                <a:solidFill>
                  <a:schemeClr val="tx1"/>
                </a:solidFill>
                <a:effectLst/>
                <a:latin typeface="+mn-lt"/>
                <a:ea typeface="+mn-ea"/>
                <a:cs typeface="+mn-cs"/>
              </a:rPr>
              <a:t>Ranges between 0 and 1 or 0% and 100%</a:t>
            </a:r>
          </a:p>
          <a:p>
            <a:pPr lvl="0"/>
            <a:r>
              <a:rPr lang="en-US" sz="1200" kern="1200" dirty="0">
                <a:solidFill>
                  <a:schemeClr val="tx1"/>
                </a:solidFill>
                <a:effectLst/>
                <a:latin typeface="+mn-lt"/>
                <a:ea typeface="+mn-ea"/>
                <a:cs typeface="+mn-cs"/>
              </a:rPr>
              <a:t>Uses a modified form of precision to compare a translation against multiple reference translations</a:t>
            </a:r>
          </a:p>
          <a:p>
            <a:pPr lvl="0"/>
            <a:r>
              <a:rPr lang="en-US" sz="1200" kern="1200" dirty="0">
                <a:solidFill>
                  <a:schemeClr val="tx1"/>
                </a:solidFill>
                <a:effectLst/>
                <a:latin typeface="+mn-lt"/>
                <a:ea typeface="+mn-ea"/>
                <a:cs typeface="+mn-cs"/>
              </a:rPr>
              <a:t>Frequently been reported as correlating well with human judgement</a:t>
            </a:r>
          </a:p>
          <a:p>
            <a:pPr lvl="1"/>
            <a:r>
              <a:rPr lang="en-US" sz="1200" kern="1200" dirty="0">
                <a:solidFill>
                  <a:schemeClr val="tx1"/>
                </a:solidFill>
                <a:effectLst/>
                <a:latin typeface="+mn-lt"/>
                <a:ea typeface="+mn-ea"/>
                <a:cs typeface="+mn-cs"/>
              </a:rPr>
              <a:t>However, number of criticisms have been voiced</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METEOR</a:t>
            </a:r>
          </a:p>
          <a:p>
            <a:pPr lvl="0"/>
            <a:r>
              <a:rPr lang="en-US" sz="1200" kern="1200" dirty="0">
                <a:solidFill>
                  <a:schemeClr val="tx1"/>
                </a:solidFill>
                <a:effectLst/>
                <a:latin typeface="+mn-lt"/>
                <a:ea typeface="+mn-ea"/>
                <a:cs typeface="+mn-cs"/>
              </a:rPr>
              <a:t>Metric for Evaluation of Translation with Explicit Ordering (METEOR) is a metric for the evaluation of machine translation output</a:t>
            </a:r>
          </a:p>
          <a:p>
            <a:pPr lvl="0"/>
            <a:r>
              <a:rPr lang="en-US" sz="1200" kern="1200" dirty="0">
                <a:solidFill>
                  <a:schemeClr val="tx1"/>
                </a:solidFill>
                <a:effectLst/>
                <a:latin typeface="+mn-lt"/>
                <a:ea typeface="+mn-ea"/>
                <a:cs typeface="+mn-cs"/>
              </a:rPr>
              <a:t>Based on the harmonic mean of unigram precision and recall, with recall weighted higher than precision</a:t>
            </a:r>
          </a:p>
          <a:p>
            <a:pPr lvl="0"/>
            <a:r>
              <a:rPr lang="en-US" sz="1200" kern="1200" dirty="0">
                <a:solidFill>
                  <a:schemeClr val="tx1"/>
                </a:solidFill>
                <a:effectLst/>
                <a:latin typeface="+mn-lt"/>
                <a:ea typeface="+mn-ea"/>
                <a:cs typeface="+mn-cs"/>
              </a:rPr>
              <a:t>Produces good correlation with human judgement at the sentence or segment level</a:t>
            </a:r>
          </a:p>
          <a:p>
            <a:pPr lvl="1"/>
            <a:r>
              <a:rPr lang="en-US" sz="1200" kern="1200" dirty="0">
                <a:solidFill>
                  <a:schemeClr val="tx1"/>
                </a:solidFill>
                <a:effectLst/>
                <a:latin typeface="+mn-lt"/>
                <a:ea typeface="+mn-ea"/>
                <a:cs typeface="+mn-cs"/>
              </a:rPr>
              <a:t>Results have been presented which give correlation of up to 0.964 with human judgement at the corpus level, compared to BLEU's achievement of 0.817</a:t>
            </a:r>
          </a:p>
          <a:p>
            <a:pPr lvl="1"/>
            <a:r>
              <a:rPr lang="en-US" sz="1200" kern="1200" dirty="0">
                <a:solidFill>
                  <a:schemeClr val="tx1"/>
                </a:solidFill>
                <a:effectLst/>
                <a:latin typeface="+mn-lt"/>
                <a:ea typeface="+mn-ea"/>
                <a:cs typeface="+mn-cs"/>
              </a:rPr>
              <a:t>At the sentence level, the maximum correlation with human judgement achieved was 0.403</a:t>
            </a:r>
          </a:p>
          <a:p>
            <a:pPr lvl="1"/>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0760704-FFC8-E444-BA4B-32176182869C}" type="slidenum">
              <a:rPr lang="en-US" smtClean="0"/>
              <a:t>25</a:t>
            </a:fld>
            <a:endParaRPr lang="en-US"/>
          </a:p>
        </p:txBody>
      </p:sp>
    </p:spTree>
    <p:extLst>
      <p:ext uri="{BB962C8B-B14F-4D97-AF65-F5344CB8AC3E}">
        <p14:creationId xmlns:p14="http://schemas.microsoft.com/office/powerpoint/2010/main" val="2860212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also important and informative to look at the results from qualitative perspective. One major feature of attention is the visualization. </a:t>
            </a:r>
            <a:r>
              <a:rPr lang="en-US" sz="1200" kern="1200" dirty="0">
                <a:solidFill>
                  <a:schemeClr val="tx1"/>
                </a:solidFill>
                <a:effectLst/>
                <a:latin typeface="+mn-lt"/>
                <a:ea typeface="+mn-ea"/>
                <a:cs typeface="+mn-cs"/>
              </a:rPr>
              <a:t>Visualizing the attention component adds an extra layer of interpretability. We notice that Model learns alignment that corresponds to human intuition.</a:t>
            </a:r>
          </a:p>
          <a:p>
            <a:endParaRPr lang="en-US" dirty="0"/>
          </a:p>
          <a:p>
            <a:pPr lvl="0"/>
            <a:r>
              <a:rPr lang="en-US" sz="1200" kern="1200" dirty="0">
                <a:solidFill>
                  <a:schemeClr val="tx1"/>
                </a:solidFill>
                <a:effectLst/>
                <a:latin typeface="+mn-lt"/>
                <a:ea typeface="+mn-ea"/>
                <a:cs typeface="+mn-cs"/>
              </a:rPr>
              <a:t>It is possible to exploit visualizations to get an intuition of the reasons for mistakes by algorithm</a:t>
            </a:r>
          </a:p>
          <a:p>
            <a:endParaRPr lang="en-US" dirty="0"/>
          </a:p>
        </p:txBody>
      </p:sp>
      <p:sp>
        <p:nvSpPr>
          <p:cNvPr id="4" name="Slide Number Placeholder 3"/>
          <p:cNvSpPr>
            <a:spLocks noGrp="1"/>
          </p:cNvSpPr>
          <p:nvPr>
            <p:ph type="sldNum" sz="quarter" idx="5"/>
          </p:nvPr>
        </p:nvSpPr>
        <p:spPr/>
        <p:txBody>
          <a:bodyPr/>
          <a:lstStyle/>
          <a:p>
            <a:fld id="{70760704-FFC8-E444-BA4B-32176182869C}" type="slidenum">
              <a:rPr lang="en-US" smtClean="0"/>
              <a:t>26</a:t>
            </a:fld>
            <a:endParaRPr lang="en-US"/>
          </a:p>
        </p:txBody>
      </p:sp>
    </p:spTree>
    <p:extLst>
      <p:ext uri="{BB962C8B-B14F-4D97-AF65-F5344CB8AC3E}">
        <p14:creationId xmlns:p14="http://schemas.microsoft.com/office/powerpoint/2010/main" val="1105185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conclusion Attention-based” approach given state-of-the-art performance on the three datasets.</a:t>
            </a:r>
          </a:p>
          <a:p>
            <a:pPr lvl="1"/>
            <a:r>
              <a:rPr lang="en-US" sz="1200" kern="1200" dirty="0">
                <a:solidFill>
                  <a:schemeClr val="tx1"/>
                </a:solidFill>
                <a:effectLst/>
                <a:latin typeface="+mn-lt"/>
                <a:ea typeface="+mn-ea"/>
                <a:cs typeface="+mn-cs"/>
              </a:rPr>
              <a:t>Learned “attention” can be exploited to give more interpretation for the model’s generation process</a:t>
            </a:r>
          </a:p>
          <a:p>
            <a:pPr lvl="1"/>
            <a:r>
              <a:rPr lang="en-US" sz="1200" kern="1200" dirty="0">
                <a:solidFill>
                  <a:schemeClr val="tx1"/>
                </a:solidFill>
                <a:effectLst/>
                <a:latin typeface="+mn-lt"/>
                <a:ea typeface="+mn-ea"/>
                <a:cs typeface="+mn-cs"/>
              </a:rPr>
              <a:t>Learned alignments correspond very well to human intuition</a:t>
            </a:r>
          </a:p>
          <a:p>
            <a:endParaRPr lang="en-US" dirty="0"/>
          </a:p>
          <a:p>
            <a:r>
              <a:rPr lang="en-US" dirty="0"/>
              <a:t>This paper came out in 2016 and a lot has changed since then. Transformers have come to rule NLP and what we want to explore is that can we replace both CNN and LSTM based architecture with Transformers?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that lets make a segue into the next part of the presentation </a:t>
            </a:r>
          </a:p>
          <a:p>
            <a:endParaRPr lang="en-US" dirty="0"/>
          </a:p>
        </p:txBody>
      </p:sp>
      <p:sp>
        <p:nvSpPr>
          <p:cNvPr id="4" name="Slide Number Placeholder 3"/>
          <p:cNvSpPr>
            <a:spLocks noGrp="1"/>
          </p:cNvSpPr>
          <p:nvPr>
            <p:ph type="sldNum" sz="quarter" idx="5"/>
          </p:nvPr>
        </p:nvSpPr>
        <p:spPr/>
        <p:txBody>
          <a:bodyPr/>
          <a:lstStyle/>
          <a:p>
            <a:fld id="{70760704-FFC8-E444-BA4B-32176182869C}" type="slidenum">
              <a:rPr lang="en-US" smtClean="0"/>
              <a:t>27</a:t>
            </a:fld>
            <a:endParaRPr lang="en-US"/>
          </a:p>
        </p:txBody>
      </p:sp>
    </p:spTree>
    <p:extLst>
      <p:ext uri="{BB962C8B-B14F-4D97-AF65-F5344CB8AC3E}">
        <p14:creationId xmlns:p14="http://schemas.microsoft.com/office/powerpoint/2010/main" val="42121713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will now talk about a second "bonus" article.  It's not in the official class readings because it's too new – published just this month.  It is called "An Image is Worth 16 by 16 words", by </a:t>
            </a:r>
            <a:r>
              <a:rPr lang="en-US" err="1">
                <a:cs typeface="Calibri"/>
              </a:rPr>
              <a:t>Dosovitskiy</a:t>
            </a:r>
            <a:r>
              <a:rPr lang="en-US">
                <a:cs typeface="Calibri"/>
              </a:rPr>
              <a:t> et al at Google Brain Team</a:t>
            </a:r>
            <a:endParaRPr lang="en-US"/>
          </a:p>
        </p:txBody>
      </p:sp>
      <p:sp>
        <p:nvSpPr>
          <p:cNvPr id="4" name="Slide Number Placeholder 3"/>
          <p:cNvSpPr>
            <a:spLocks noGrp="1"/>
          </p:cNvSpPr>
          <p:nvPr>
            <p:ph type="sldNum" sz="quarter" idx="5"/>
          </p:nvPr>
        </p:nvSpPr>
        <p:spPr/>
        <p:txBody>
          <a:bodyPr/>
          <a:lstStyle/>
          <a:p>
            <a:fld id="{70760704-FFC8-E444-BA4B-32176182869C}" type="slidenum">
              <a:rPr lang="en-US" smtClean="0"/>
              <a:t>28</a:t>
            </a:fld>
            <a:endParaRPr lang="en-US"/>
          </a:p>
        </p:txBody>
      </p:sp>
    </p:spTree>
    <p:extLst>
      <p:ext uri="{BB962C8B-B14F-4D97-AF65-F5344CB8AC3E}">
        <p14:creationId xmlns:p14="http://schemas.microsoft.com/office/powerpoint/2010/main" val="24613557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mn-lt"/>
                <a:cs typeface="+mn-lt"/>
              </a:rPr>
              <a:t>In </a:t>
            </a:r>
            <a:r>
              <a:rPr lang="en-US" sz="1200" dirty="0">
                <a:ea typeface="+mn-lt"/>
                <a:cs typeface="+mn-lt"/>
              </a:rPr>
              <a:t>Natural Language Processing, we have seen the evolution RNN -&gt; RNN with Attention -&gt; Transformer (Attention Only)</a:t>
            </a:r>
            <a:endParaRPr lang="en-US" sz="1200" dirty="0">
              <a:cs typeface="Calibri" panose="020F0502020204030204"/>
            </a:endParaRPr>
          </a:p>
          <a:p>
            <a:r>
              <a:rPr lang="en-US" sz="1200" dirty="0">
                <a:ea typeface="+mn-lt"/>
                <a:cs typeface="+mn-lt"/>
              </a:rPr>
              <a:t>For image processing, the previous article similarly shows the progression from CNN -&gt; CNN with Attention</a:t>
            </a:r>
          </a:p>
          <a:p>
            <a:r>
              <a:rPr lang="en-US" sz="1200" dirty="0">
                <a:ea typeface="+mn-lt"/>
                <a:cs typeface="+mn-lt"/>
              </a:rPr>
              <a:t>Can we also go to Transformer only for images, dispensing with convolutions?</a:t>
            </a:r>
            <a:endParaRPr lang="en-US" sz="1200" dirty="0">
              <a:cs typeface="Calibri"/>
            </a:endParaRPr>
          </a:p>
          <a:p>
            <a:endParaRPr lang="en-US" sz="1200" dirty="0">
              <a:cs typeface="Calibri"/>
            </a:endParaRPr>
          </a:p>
          <a:p>
            <a:pPr marL="0" indent="0">
              <a:buNone/>
            </a:pPr>
            <a:r>
              <a:rPr lang="en-US" sz="1200" dirty="0">
                <a:cs typeface="Calibri"/>
              </a:rPr>
              <a:t>This article shows that the answer is yes, introducing the </a:t>
            </a:r>
            <a:r>
              <a:rPr lang="en-US" sz="1200" dirty="0" err="1">
                <a:ea typeface="+mn-lt"/>
                <a:cs typeface="+mn-lt"/>
              </a:rPr>
              <a:t>ViT</a:t>
            </a:r>
            <a:r>
              <a:rPr lang="en-US" sz="1200" dirty="0">
                <a:ea typeface="+mn-lt"/>
                <a:cs typeface="+mn-lt"/>
              </a:rPr>
              <a:t> (Vision Transformer) model</a:t>
            </a:r>
          </a:p>
          <a:p>
            <a:endParaRPr lang="en-US" dirty="0"/>
          </a:p>
        </p:txBody>
      </p:sp>
      <p:sp>
        <p:nvSpPr>
          <p:cNvPr id="4" name="Slide Number Placeholder 3"/>
          <p:cNvSpPr>
            <a:spLocks noGrp="1"/>
          </p:cNvSpPr>
          <p:nvPr>
            <p:ph type="sldNum" sz="quarter" idx="5"/>
          </p:nvPr>
        </p:nvSpPr>
        <p:spPr/>
        <p:txBody>
          <a:bodyPr/>
          <a:lstStyle/>
          <a:p>
            <a:fld id="{70760704-FFC8-E444-BA4B-32176182869C}" type="slidenum">
              <a:rPr lang="en-US" smtClean="0"/>
              <a:t>29</a:t>
            </a:fld>
            <a:endParaRPr lang="en-US"/>
          </a:p>
        </p:txBody>
      </p:sp>
    </p:spTree>
    <p:extLst>
      <p:ext uri="{BB962C8B-B14F-4D97-AF65-F5344CB8AC3E}">
        <p14:creationId xmlns:p14="http://schemas.microsoft.com/office/powerpoint/2010/main" val="2863681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760704-FFC8-E444-BA4B-32176182869C}" type="slidenum">
              <a:rPr lang="en-US" smtClean="0"/>
              <a:t>3</a:t>
            </a:fld>
            <a:endParaRPr lang="en-US"/>
          </a:p>
        </p:txBody>
      </p:sp>
    </p:spTree>
    <p:extLst>
      <p:ext uri="{BB962C8B-B14F-4D97-AF65-F5344CB8AC3E}">
        <p14:creationId xmlns:p14="http://schemas.microsoft.com/office/powerpoint/2010/main" val="10693596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mn-lt"/>
                <a:cs typeface="+mn-lt"/>
              </a:rPr>
              <a:t>Attention </a:t>
            </a:r>
            <a:r>
              <a:rPr lang="en-US">
                <a:ea typeface="+mn-lt"/>
                <a:cs typeface="+mn-lt"/>
              </a:rPr>
              <a:t>in images </a:t>
            </a:r>
            <a:r>
              <a:rPr lang="en-US" dirty="0">
                <a:ea typeface="+mn-lt"/>
                <a:cs typeface="+mn-lt"/>
              </a:rPr>
              <a:t>relates every pixel to every other </a:t>
            </a:r>
            <a:r>
              <a:rPr lang="en-US">
                <a:ea typeface="+mn-lt"/>
                <a:cs typeface="+mn-lt"/>
              </a:rPr>
              <a:t>pixel, so the computational </a:t>
            </a:r>
            <a:r>
              <a:rPr lang="en-US" dirty="0">
                <a:ea typeface="+mn-lt"/>
                <a:cs typeface="+mn-lt"/>
              </a:rPr>
              <a:t>complexity </a:t>
            </a:r>
            <a:r>
              <a:rPr lang="en-US">
                <a:ea typeface="+mn-lt"/>
                <a:cs typeface="+mn-lt"/>
              </a:rPr>
              <a:t>is </a:t>
            </a:r>
            <a:r>
              <a:rPr lang="en-US" dirty="0">
                <a:ea typeface="+mn-lt"/>
                <a:cs typeface="+mn-lt"/>
              </a:rPr>
              <a:t>O(</a:t>
            </a:r>
            <a:r>
              <a:rPr lang="en-US">
                <a:ea typeface="+mn-lt"/>
                <a:cs typeface="+mn-lt"/>
              </a:rPr>
              <a:t>n squared</a:t>
            </a:r>
            <a:r>
              <a:rPr lang="en-US" dirty="0">
                <a:ea typeface="+mn-lt"/>
                <a:cs typeface="+mn-lt"/>
              </a:rPr>
              <a:t>) where n is the number of pixels (</a:t>
            </a:r>
            <a:r>
              <a:rPr lang="en-US">
                <a:ea typeface="+mn-lt"/>
                <a:cs typeface="+mn-lt"/>
              </a:rPr>
              <a:t>or n to fourth power </a:t>
            </a:r>
            <a:r>
              <a:rPr lang="en-US" dirty="0">
                <a:ea typeface="+mn-lt"/>
                <a:cs typeface="+mn-lt"/>
              </a:rPr>
              <a:t>if you think of n as the image width)</a:t>
            </a:r>
            <a:endParaRPr lang="en-US"/>
          </a:p>
          <a:p>
            <a:r>
              <a:rPr lang="en-US">
                <a:ea typeface="+mn-lt"/>
                <a:cs typeface="+mn-lt"/>
              </a:rPr>
              <a:t>In the previous article, using</a:t>
            </a:r>
            <a:r>
              <a:rPr lang="en-US" dirty="0">
                <a:ea typeface="+mn-lt"/>
                <a:cs typeface="+mn-lt"/>
              </a:rPr>
              <a:t> Convolutional layers reduced this to a reasonable size by making a more compact latent representation</a:t>
            </a:r>
            <a:endParaRPr lang="en-US">
              <a:cs typeface="Calibri"/>
            </a:endParaRPr>
          </a:p>
          <a:p>
            <a:r>
              <a:rPr lang="en-US">
                <a:ea typeface="+mn-lt"/>
                <a:cs typeface="+mn-lt"/>
              </a:rPr>
              <a:t>The way </a:t>
            </a:r>
            <a:r>
              <a:rPr lang="en-US" dirty="0">
                <a:ea typeface="+mn-lt"/>
                <a:cs typeface="+mn-lt"/>
              </a:rPr>
              <a:t>the </a:t>
            </a:r>
            <a:r>
              <a:rPr lang="en-US">
                <a:ea typeface="+mn-lt"/>
                <a:cs typeface="+mn-lt"/>
              </a:rPr>
              <a:t>Vision Transformer </a:t>
            </a:r>
            <a:r>
              <a:rPr lang="en-US" dirty="0">
                <a:ea typeface="+mn-lt"/>
                <a:cs typeface="+mn-lt"/>
              </a:rPr>
              <a:t>model handles this challenge</a:t>
            </a:r>
            <a:r>
              <a:rPr lang="en-US">
                <a:ea typeface="+mn-lt"/>
                <a:cs typeface="+mn-lt"/>
              </a:rPr>
              <a:t> is by dividing</a:t>
            </a:r>
            <a:r>
              <a:rPr lang="en-US" dirty="0">
                <a:ea typeface="+mn-lt"/>
                <a:cs typeface="+mn-lt"/>
              </a:rPr>
              <a:t> the image into “patches” of 16x16 pixels</a:t>
            </a:r>
            <a:endParaRPr lang="en-US"/>
          </a:p>
          <a:p>
            <a:r>
              <a:rPr lang="en-US">
                <a:ea typeface="+mn-lt"/>
                <a:cs typeface="+mn-lt"/>
              </a:rPr>
              <a:t>These are flattened then each is combined with a trainable "Position Embedding", then passed into a standard Transformer.  Finally there are some feed forward layers.</a:t>
            </a:r>
            <a:endParaRPr lang="en-US" sz="1200">
              <a:ea typeface="+mn-lt"/>
              <a:cs typeface="+mn-lt"/>
            </a:endParaRPr>
          </a:p>
          <a:p>
            <a:r>
              <a:rPr lang="en-US" sz="1200" dirty="0">
                <a:ea typeface="+mn-lt"/>
                <a:cs typeface="+mn-lt"/>
              </a:rPr>
              <a:t>This architecture </a:t>
            </a:r>
            <a:r>
              <a:rPr lang="en-US">
                <a:ea typeface="+mn-lt"/>
                <a:cs typeface="+mn-lt"/>
              </a:rPr>
              <a:t>is able to </a:t>
            </a:r>
            <a:r>
              <a:rPr lang="en-US" sz="1200" dirty="0">
                <a:ea typeface="+mn-lt"/>
                <a:cs typeface="+mn-lt"/>
              </a:rPr>
              <a:t>take advantage of parallelization in the calculations.</a:t>
            </a:r>
            <a:endParaRPr lang="en-US" sz="1200" dirty="0"/>
          </a:p>
        </p:txBody>
      </p:sp>
      <p:sp>
        <p:nvSpPr>
          <p:cNvPr id="4" name="Slide Number Placeholder 3"/>
          <p:cNvSpPr>
            <a:spLocks noGrp="1"/>
          </p:cNvSpPr>
          <p:nvPr>
            <p:ph type="sldNum" sz="quarter" idx="5"/>
          </p:nvPr>
        </p:nvSpPr>
        <p:spPr/>
        <p:txBody>
          <a:bodyPr/>
          <a:lstStyle/>
          <a:p>
            <a:fld id="{70760704-FFC8-E444-BA4B-32176182869C}" type="slidenum">
              <a:rPr lang="en-US" smtClean="0"/>
              <a:t>30</a:t>
            </a:fld>
            <a:endParaRPr lang="en-US"/>
          </a:p>
        </p:txBody>
      </p:sp>
    </p:spTree>
    <p:extLst>
      <p:ext uri="{BB962C8B-B14F-4D97-AF65-F5344CB8AC3E}">
        <p14:creationId xmlns:p14="http://schemas.microsoft.com/office/powerpoint/2010/main" val="1416627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These visualizations from the article indicate that this transformer has a learning process reminiscent of Convolutional filters – moving in layers from small features to larger features</a:t>
            </a:r>
            <a:r>
              <a:rPr lang="en-US" sz="1200" dirty="0"/>
              <a:t>.</a:t>
            </a:r>
            <a:r>
              <a:rPr lang="en-US"/>
              <a:t>  However, the attention distance (shown on the right) covers both small and large distances from the beginning, which should benefit via faster training.</a:t>
            </a:r>
            <a:endParaRPr lang="en-US" sz="1200"/>
          </a:p>
        </p:txBody>
      </p:sp>
      <p:sp>
        <p:nvSpPr>
          <p:cNvPr id="4" name="Slide Number Placeholder 3"/>
          <p:cNvSpPr>
            <a:spLocks noGrp="1"/>
          </p:cNvSpPr>
          <p:nvPr>
            <p:ph type="sldNum" sz="quarter" idx="5"/>
          </p:nvPr>
        </p:nvSpPr>
        <p:spPr/>
        <p:txBody>
          <a:bodyPr/>
          <a:lstStyle/>
          <a:p>
            <a:fld id="{70760704-FFC8-E444-BA4B-32176182869C}" type="slidenum">
              <a:rPr lang="en-US" smtClean="0"/>
              <a:t>31</a:t>
            </a:fld>
            <a:endParaRPr lang="en-US"/>
          </a:p>
        </p:txBody>
      </p:sp>
    </p:spTree>
    <p:extLst>
      <p:ext uri="{BB962C8B-B14F-4D97-AF65-F5344CB8AC3E}">
        <p14:creationId xmlns:p14="http://schemas.microsoft.com/office/powerpoint/2010/main" val="9681199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model demonstrates state-of-the-art accuracy in several benchmark image classification tasks</a:t>
            </a:r>
          </a:p>
        </p:txBody>
      </p:sp>
      <p:sp>
        <p:nvSpPr>
          <p:cNvPr id="4" name="Slide Number Placeholder 3"/>
          <p:cNvSpPr>
            <a:spLocks noGrp="1"/>
          </p:cNvSpPr>
          <p:nvPr>
            <p:ph type="sldNum" sz="quarter" idx="5"/>
          </p:nvPr>
        </p:nvSpPr>
        <p:spPr/>
        <p:txBody>
          <a:bodyPr/>
          <a:lstStyle/>
          <a:p>
            <a:fld id="{70760704-FFC8-E444-BA4B-32176182869C}" type="slidenum">
              <a:rPr lang="en-US" smtClean="0"/>
              <a:t>32</a:t>
            </a:fld>
            <a:endParaRPr lang="en-US"/>
          </a:p>
        </p:txBody>
      </p:sp>
    </p:spTree>
    <p:extLst>
      <p:ext uri="{BB962C8B-B14F-4D97-AF65-F5344CB8AC3E}">
        <p14:creationId xmlns:p14="http://schemas.microsoft.com/office/powerpoint/2010/main" val="1824925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Could we extend this type of model architecture from image classification (as done in this article) to caption generation (as done in the previous article) - where we would need to generate a sequential output?</a:t>
            </a:r>
          </a:p>
        </p:txBody>
      </p:sp>
      <p:sp>
        <p:nvSpPr>
          <p:cNvPr id="4" name="Slide Number Placeholder 3"/>
          <p:cNvSpPr>
            <a:spLocks noGrp="1"/>
          </p:cNvSpPr>
          <p:nvPr>
            <p:ph type="sldNum" sz="quarter" idx="5"/>
          </p:nvPr>
        </p:nvSpPr>
        <p:spPr/>
        <p:txBody>
          <a:bodyPr/>
          <a:lstStyle/>
          <a:p>
            <a:fld id="{70760704-FFC8-E444-BA4B-32176182869C}" type="slidenum">
              <a:rPr lang="en-US" smtClean="0"/>
              <a:t>33</a:t>
            </a:fld>
            <a:endParaRPr lang="en-US"/>
          </a:p>
        </p:txBody>
      </p:sp>
    </p:spTree>
    <p:extLst>
      <p:ext uri="{BB962C8B-B14F-4D97-AF65-F5344CB8AC3E}">
        <p14:creationId xmlns:p14="http://schemas.microsoft.com/office/powerpoint/2010/main" val="25936356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That concludes our presentation.  We will now </a:t>
            </a:r>
            <a:r>
              <a:rPr lang="en-US" dirty="0"/>
              <a:t>move on to Q&amp;A. </a:t>
            </a:r>
            <a:r>
              <a:rPr lang="en-US"/>
              <a:t>First </a:t>
            </a:r>
            <a:r>
              <a:rPr lang="en-US" dirty="0"/>
              <a:t>the question asked on ed</a:t>
            </a:r>
            <a:r>
              <a:rPr lang="en-US"/>
              <a:t> -</a:t>
            </a:r>
            <a:endParaRPr lang="en-US" dirty="0"/>
          </a:p>
        </p:txBody>
      </p:sp>
      <p:sp>
        <p:nvSpPr>
          <p:cNvPr id="4" name="Slide Number Placeholder 3"/>
          <p:cNvSpPr>
            <a:spLocks noGrp="1"/>
          </p:cNvSpPr>
          <p:nvPr>
            <p:ph type="sldNum" sz="quarter" idx="5"/>
          </p:nvPr>
        </p:nvSpPr>
        <p:spPr/>
        <p:txBody>
          <a:bodyPr/>
          <a:lstStyle/>
          <a:p>
            <a:fld id="{70760704-FFC8-E444-BA4B-32176182869C}" type="slidenum">
              <a:rPr lang="en-US" smtClean="0"/>
              <a:t>34</a:t>
            </a:fld>
            <a:endParaRPr lang="en-US"/>
          </a:p>
        </p:txBody>
      </p:sp>
    </p:spTree>
    <p:extLst>
      <p:ext uri="{BB962C8B-B14F-4D97-AF65-F5344CB8AC3E}">
        <p14:creationId xmlns:p14="http://schemas.microsoft.com/office/powerpoint/2010/main" val="12953308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BLEU</a:t>
            </a:r>
          </a:p>
          <a:p>
            <a:pPr lvl="0"/>
            <a:r>
              <a:rPr lang="en-US" sz="1200" kern="1200" dirty="0">
                <a:solidFill>
                  <a:schemeClr val="tx1"/>
                </a:solidFill>
                <a:effectLst/>
                <a:latin typeface="+mn-lt"/>
                <a:ea typeface="+mn-ea"/>
                <a:cs typeface="+mn-cs"/>
              </a:rPr>
              <a:t>Bilingual Evaluation Understudy (BLEU) is an algorithm for </a:t>
            </a:r>
            <a:r>
              <a:rPr lang="en-US" sz="1200" u="none" strike="noStrike" kern="1200" dirty="0">
                <a:solidFill>
                  <a:schemeClr val="tx1"/>
                </a:solidFill>
                <a:effectLst/>
                <a:latin typeface="+mn-lt"/>
                <a:ea typeface="+mn-ea"/>
                <a:cs typeface="+mn-cs"/>
                <a:hlinkClick r:id="rId3" tooltip="Evaluation of machine translation"/>
              </a:rPr>
              <a:t>evaluating</a:t>
            </a:r>
            <a:r>
              <a:rPr lang="en-US" sz="1200" kern="1200" dirty="0">
                <a:solidFill>
                  <a:schemeClr val="tx1"/>
                </a:solidFill>
                <a:effectLst/>
                <a:latin typeface="+mn-lt"/>
                <a:ea typeface="+mn-ea"/>
                <a:cs typeface="+mn-cs"/>
              </a:rPr>
              <a:t> the quality of machine translation</a:t>
            </a:r>
          </a:p>
          <a:p>
            <a:pPr lvl="0"/>
            <a:r>
              <a:rPr lang="en-US" sz="1200" kern="1200" dirty="0">
                <a:solidFill>
                  <a:schemeClr val="tx1"/>
                </a:solidFill>
                <a:effectLst/>
                <a:latin typeface="+mn-lt"/>
                <a:ea typeface="+mn-ea"/>
                <a:cs typeface="+mn-cs"/>
              </a:rPr>
              <a:t>Ranges between 0 and 1 or 0% and 100%</a:t>
            </a:r>
          </a:p>
          <a:p>
            <a:pPr lvl="0"/>
            <a:r>
              <a:rPr lang="en-US" sz="1200" kern="1200" dirty="0">
                <a:solidFill>
                  <a:schemeClr val="tx1"/>
                </a:solidFill>
                <a:effectLst/>
                <a:latin typeface="+mn-lt"/>
                <a:ea typeface="+mn-ea"/>
                <a:cs typeface="+mn-cs"/>
              </a:rPr>
              <a:t>Uses a modified form of precision to compare a translation against multiple reference translations</a:t>
            </a:r>
          </a:p>
          <a:p>
            <a:pPr lvl="0"/>
            <a:r>
              <a:rPr lang="en-US" sz="1200" kern="1200" dirty="0">
                <a:solidFill>
                  <a:schemeClr val="tx1"/>
                </a:solidFill>
                <a:effectLst/>
                <a:latin typeface="+mn-lt"/>
                <a:ea typeface="+mn-ea"/>
                <a:cs typeface="+mn-cs"/>
              </a:rPr>
              <a:t>Frequently been reported as correlating well with human judgement</a:t>
            </a:r>
          </a:p>
          <a:p>
            <a:pPr lvl="1"/>
            <a:r>
              <a:rPr lang="en-US" sz="1200" kern="1200" dirty="0">
                <a:solidFill>
                  <a:schemeClr val="tx1"/>
                </a:solidFill>
                <a:effectLst/>
                <a:latin typeface="+mn-lt"/>
                <a:ea typeface="+mn-ea"/>
                <a:cs typeface="+mn-cs"/>
              </a:rPr>
              <a:t>However, number of criticisms have been voiced</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METEOR</a:t>
            </a:r>
          </a:p>
          <a:p>
            <a:pPr lvl="0"/>
            <a:r>
              <a:rPr lang="en-US" sz="1200" kern="1200" dirty="0">
                <a:solidFill>
                  <a:schemeClr val="tx1"/>
                </a:solidFill>
                <a:effectLst/>
                <a:latin typeface="+mn-lt"/>
                <a:ea typeface="+mn-ea"/>
                <a:cs typeface="+mn-cs"/>
              </a:rPr>
              <a:t>Metric for Evaluation of Translation with Explicit Ordering (METEOR) is a metric for the evaluation of machine translation output</a:t>
            </a:r>
          </a:p>
          <a:p>
            <a:pPr lvl="0"/>
            <a:r>
              <a:rPr lang="en-US" sz="1200" kern="1200" dirty="0">
                <a:solidFill>
                  <a:schemeClr val="tx1"/>
                </a:solidFill>
                <a:effectLst/>
                <a:latin typeface="+mn-lt"/>
                <a:ea typeface="+mn-ea"/>
                <a:cs typeface="+mn-cs"/>
              </a:rPr>
              <a:t>Based on the harmonic mean of unigram precision and recall, with recall weighted higher than precision</a:t>
            </a:r>
          </a:p>
          <a:p>
            <a:pPr lvl="0"/>
            <a:r>
              <a:rPr lang="en-US" sz="1200" kern="1200" dirty="0">
                <a:solidFill>
                  <a:schemeClr val="tx1"/>
                </a:solidFill>
                <a:effectLst/>
                <a:latin typeface="+mn-lt"/>
                <a:ea typeface="+mn-ea"/>
                <a:cs typeface="+mn-cs"/>
              </a:rPr>
              <a:t>Produces good correlation with human judgement at the sentence or segment level</a:t>
            </a:r>
          </a:p>
          <a:p>
            <a:pPr lvl="1"/>
            <a:r>
              <a:rPr lang="en-US" sz="1200" kern="1200" dirty="0">
                <a:solidFill>
                  <a:schemeClr val="tx1"/>
                </a:solidFill>
                <a:effectLst/>
                <a:latin typeface="+mn-lt"/>
                <a:ea typeface="+mn-ea"/>
                <a:cs typeface="+mn-cs"/>
              </a:rPr>
              <a:t>Results have been presented which give correlation of up to 0.964 with human judgement at the corpus level, compared to BLEU's achievement of 0.817</a:t>
            </a:r>
          </a:p>
          <a:p>
            <a:pPr lvl="1"/>
            <a:r>
              <a:rPr lang="en-US" sz="1200" kern="1200" dirty="0">
                <a:solidFill>
                  <a:schemeClr val="tx1"/>
                </a:solidFill>
                <a:effectLst/>
                <a:latin typeface="+mn-lt"/>
                <a:ea typeface="+mn-ea"/>
                <a:cs typeface="+mn-cs"/>
              </a:rPr>
              <a:t>At the sentence level, the maximum correlation with human judgement achieved was 0.403</a:t>
            </a:r>
          </a:p>
          <a:p>
            <a:pPr lvl="1"/>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0760704-FFC8-E444-BA4B-32176182869C}" type="slidenum">
              <a:rPr lang="en-US" smtClean="0"/>
              <a:t>35</a:t>
            </a:fld>
            <a:endParaRPr lang="en-US"/>
          </a:p>
        </p:txBody>
      </p:sp>
    </p:spTree>
    <p:extLst>
      <p:ext uri="{BB962C8B-B14F-4D97-AF65-F5344CB8AC3E}">
        <p14:creationId xmlns:p14="http://schemas.microsoft.com/office/powerpoint/2010/main" val="8494826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Caption Assignment – Multiple Captions per image – Image Replication</a:t>
            </a:r>
          </a:p>
          <a:p>
            <a:r>
              <a:rPr lang="en-US" dirty="0"/>
              <a:t>Tokenization</a:t>
            </a:r>
          </a:p>
          <a:p>
            <a:r>
              <a:rPr lang="en-US" dirty="0"/>
              <a:t>Embedding</a:t>
            </a:r>
          </a:p>
        </p:txBody>
      </p:sp>
      <p:sp>
        <p:nvSpPr>
          <p:cNvPr id="4" name="Slide Number Placeholder 3"/>
          <p:cNvSpPr>
            <a:spLocks noGrp="1"/>
          </p:cNvSpPr>
          <p:nvPr>
            <p:ph type="sldNum" sz="quarter" idx="5"/>
          </p:nvPr>
        </p:nvSpPr>
        <p:spPr/>
        <p:txBody>
          <a:bodyPr/>
          <a:lstStyle/>
          <a:p>
            <a:fld id="{70760704-FFC8-E444-BA4B-32176182869C}" type="slidenum">
              <a:rPr lang="en-US" smtClean="0"/>
              <a:t>37</a:t>
            </a:fld>
            <a:endParaRPr lang="en-US"/>
          </a:p>
        </p:txBody>
      </p:sp>
    </p:spTree>
    <p:extLst>
      <p:ext uri="{BB962C8B-B14F-4D97-AF65-F5344CB8AC3E}">
        <p14:creationId xmlns:p14="http://schemas.microsoft.com/office/powerpoint/2010/main" val="3276256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760704-FFC8-E444-BA4B-32176182869C}" type="slidenum">
              <a:rPr lang="en-US" smtClean="0"/>
              <a:t>4</a:t>
            </a:fld>
            <a:endParaRPr lang="en-US"/>
          </a:p>
        </p:txBody>
      </p:sp>
    </p:spTree>
    <p:extLst>
      <p:ext uri="{BB962C8B-B14F-4D97-AF65-F5344CB8AC3E}">
        <p14:creationId xmlns:p14="http://schemas.microsoft.com/office/powerpoint/2010/main" val="3648399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overview of the presentation. The model we are presenting today is a model that automatically generates captions for an image. In other words, it automatically learns to describe the content of the images.</a:t>
            </a:r>
          </a:p>
          <a:p>
            <a:r>
              <a:rPr lang="en-US" dirty="0"/>
              <a:t> </a:t>
            </a:r>
            <a:endParaRPr lang="en-US" dirty="0">
              <a:cs typeface="Calibri"/>
            </a:endParaRPr>
          </a:p>
          <a:p>
            <a:r>
              <a:rPr lang="en-US" dirty="0"/>
              <a:t>We will return to this summary of the model throughout the presentation, but just as a high-level overview: We have an image which we want to caption. Using transfer learning from an image classification model, we obtain features from a mid-level layer, which have spatial information. Then, using attention, we look for which of these features to pay attention to, and then using an LSTM that receives all of this information: the feature map, the attention context, and the previous captions, we predict the next caption.</a:t>
            </a:r>
            <a:endParaRPr lang="en-US" dirty="0">
              <a:cs typeface="Calibri"/>
            </a:endParaRPr>
          </a:p>
          <a:p>
            <a:r>
              <a:rPr lang="en-US" dirty="0"/>
              <a:t> </a:t>
            </a:r>
            <a:endParaRPr lang="en-US" dirty="0">
              <a:cs typeface="Calibri"/>
            </a:endParaRPr>
          </a:p>
          <a:p>
            <a:r>
              <a:rPr lang="en-US" dirty="0"/>
              <a:t>There are two ways to train the model, one which is based on hard attention and another on soft attention. We will describe what these concepts mean later in the presentation.</a:t>
            </a:r>
            <a:endParaRPr lang="en-US" dirty="0">
              <a:cs typeface="Calibri"/>
            </a:endParaRPr>
          </a:p>
          <a:p>
            <a:r>
              <a:rPr lang="en-US" dirty="0"/>
              <a:t> </a:t>
            </a:r>
            <a:endParaRPr lang="en-US" dirty="0">
              <a:cs typeface="Calibri"/>
            </a:endParaRPr>
          </a:p>
          <a:p>
            <a:r>
              <a:rPr lang="en-US" dirty="0"/>
              <a:t>This paper was released in 2016. At the time it achieved state-of-the-art performance in the 3 datasets it used as benchmark: COCO, Flickr8k and Flickr30k.</a:t>
            </a:r>
            <a:endParaRPr lang="en-US" dirty="0">
              <a:cs typeface="Calibri"/>
            </a:endParaRPr>
          </a:p>
        </p:txBody>
      </p:sp>
      <p:sp>
        <p:nvSpPr>
          <p:cNvPr id="4" name="Slide Number Placeholder 3"/>
          <p:cNvSpPr>
            <a:spLocks noGrp="1"/>
          </p:cNvSpPr>
          <p:nvPr>
            <p:ph type="sldNum" sz="quarter" idx="5"/>
          </p:nvPr>
        </p:nvSpPr>
        <p:spPr/>
        <p:txBody>
          <a:bodyPr/>
          <a:lstStyle/>
          <a:p>
            <a:fld id="{70760704-FFC8-E444-BA4B-32176182869C}" type="slidenum">
              <a:rPr lang="en-US" smtClean="0"/>
              <a:t>5</a:t>
            </a:fld>
            <a:endParaRPr lang="en-US"/>
          </a:p>
        </p:txBody>
      </p:sp>
    </p:spTree>
    <p:extLst>
      <p:ext uri="{BB962C8B-B14F-4D97-AF65-F5344CB8AC3E}">
        <p14:creationId xmlns:p14="http://schemas.microsoft.com/office/powerpoint/2010/main" val="2002066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captioning is a very important problem in both computer vision and natural language. Not only must caption generation models be powerful enough to detect the objects in the image, but also be able to express their relationships in natural language. Some of these relationships may be abstract.  In a way, we can think of image captioning as a translation problem: we are translating an image into words.</a:t>
            </a:r>
          </a:p>
          <a:p>
            <a:r>
              <a:rPr lang="en-US" dirty="0"/>
              <a:t> </a:t>
            </a:r>
            <a:endParaRPr lang="en-US" dirty="0">
              <a:cs typeface="Calibri"/>
            </a:endParaRPr>
          </a:p>
          <a:p>
            <a:r>
              <a:rPr lang="en-US" dirty="0"/>
              <a:t>Compressing visual information and describing it through language is a basic human ability which would be amazing to mimic through a deep learning model.</a:t>
            </a:r>
          </a:p>
        </p:txBody>
      </p:sp>
      <p:sp>
        <p:nvSpPr>
          <p:cNvPr id="4" name="Slide Number Placeholder 3"/>
          <p:cNvSpPr>
            <a:spLocks noGrp="1"/>
          </p:cNvSpPr>
          <p:nvPr>
            <p:ph type="sldNum" sz="quarter" idx="5"/>
          </p:nvPr>
        </p:nvSpPr>
        <p:spPr/>
        <p:txBody>
          <a:bodyPr/>
          <a:lstStyle/>
          <a:p>
            <a:fld id="{70760704-FFC8-E444-BA4B-32176182869C}" type="slidenum">
              <a:rPr lang="en-US" smtClean="0"/>
              <a:t>6</a:t>
            </a:fld>
            <a:endParaRPr lang="en-US"/>
          </a:p>
        </p:txBody>
      </p:sp>
    </p:spTree>
    <p:extLst>
      <p:ext uri="{BB962C8B-B14F-4D97-AF65-F5344CB8AC3E}">
        <p14:creationId xmlns:p14="http://schemas.microsoft.com/office/powerpoint/2010/main" val="3157564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Attention is a very powerful skill humans have. You can bring in front of you the information you require while ignoring the rest of the clutter around you. If I’m looking at someone, I can ignore the background or other people or things around that person, and focus on retrieving that person’s name, thinking about their interests, etc. Then at will, I can jump in focus to someone or something completely different.</a:t>
            </a:r>
          </a:p>
          <a:p>
            <a:r>
              <a:rPr lang="en-US" dirty="0"/>
              <a:t> </a:t>
            </a:r>
            <a:endParaRPr lang="en-US" dirty="0">
              <a:cs typeface="Calibri"/>
            </a:endParaRPr>
          </a:p>
          <a:p>
            <a:r>
              <a:rPr lang="en-US" dirty="0"/>
              <a:t>Many of the things we pay attention to are abstract. It’s not sufficient to be able to detect the objects that are in front of you to explain what’s going on.</a:t>
            </a:r>
            <a:endParaRPr lang="en-US" dirty="0">
              <a:cs typeface="Calibri"/>
            </a:endParaRPr>
          </a:p>
          <a:p>
            <a:r>
              <a:rPr lang="en-US" dirty="0"/>
              <a:t> </a:t>
            </a:r>
            <a:endParaRPr lang="en-US" dirty="0">
              <a:cs typeface="Calibri"/>
            </a:endParaRPr>
          </a:p>
          <a:p>
            <a:r>
              <a:rPr lang="en-US" dirty="0"/>
              <a:t>The paper proposes using feature representation of the image from a mid-level layer, one which has spatial information. Then we can use attention to find which of these features to focus on. Attention can be used to find more abstract relationships than just detecting objects in an image. For example, we can focus on a weighted average of different features.</a:t>
            </a:r>
            <a:endParaRPr lang="en-US" dirty="0">
              <a:cs typeface="Calibri"/>
            </a:endParaRPr>
          </a:p>
          <a:p>
            <a:r>
              <a:rPr lang="en-US" dirty="0"/>
              <a:t> </a:t>
            </a:r>
            <a:endParaRPr lang="en-US" dirty="0">
              <a:cs typeface="Calibri"/>
            </a:endParaRPr>
          </a:p>
          <a:p>
            <a:r>
              <a:rPr lang="en-US" dirty="0"/>
              <a:t>There are two mechanisms for attention that can be used: one is soft attention, which is a weighted average of all the features, weighted by the </a:t>
            </a:r>
            <a:r>
              <a:rPr lang="en-US" dirty="0" err="1"/>
              <a:t>softmax</a:t>
            </a:r>
            <a:r>
              <a:rPr lang="en-US" dirty="0"/>
              <a:t> output of the attention layer. Another is hard attention, which is picking one of the features and paying attention to it. We will explain the details of how this works later in the presentation.</a:t>
            </a:r>
          </a:p>
        </p:txBody>
      </p:sp>
      <p:sp>
        <p:nvSpPr>
          <p:cNvPr id="4" name="Slide Number Placeholder 3"/>
          <p:cNvSpPr>
            <a:spLocks noGrp="1"/>
          </p:cNvSpPr>
          <p:nvPr>
            <p:ph type="sldNum" sz="quarter" idx="5"/>
          </p:nvPr>
        </p:nvSpPr>
        <p:spPr/>
        <p:txBody>
          <a:bodyPr/>
          <a:lstStyle/>
          <a:p>
            <a:fld id="{70760704-FFC8-E444-BA4B-32176182869C}" type="slidenum">
              <a:rPr lang="en-US" smtClean="0"/>
              <a:t>7</a:t>
            </a:fld>
            <a:endParaRPr lang="en-US"/>
          </a:p>
        </p:txBody>
      </p:sp>
    </p:spTree>
    <p:extLst>
      <p:ext uri="{BB962C8B-B14F-4D97-AF65-F5344CB8AC3E}">
        <p14:creationId xmlns:p14="http://schemas.microsoft.com/office/powerpoint/2010/main" val="3787843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overview of the timeline of image captioning: The first methods used involved a lot of ad-hoc methods and heuristics. They tried to detect objects in images, and attributes such as location, etc. Some of these methods would try to search through a catalogue of images that were already captioned. They would try to find one of these images that resembled our target image, and try to modify the caption to fit it. In general, image captioning was considered a very difficult problem.</a:t>
            </a:r>
          </a:p>
          <a:p>
            <a:r>
              <a:rPr lang="en-US" dirty="0"/>
              <a:t> </a:t>
            </a:r>
            <a:endParaRPr lang="en-US" dirty="0">
              <a:cs typeface="Calibri"/>
            </a:endParaRPr>
          </a:p>
          <a:p>
            <a:r>
              <a:rPr lang="en-US" dirty="0"/>
              <a:t>Then 2014 came, and with the development of neural networks for image classification, as well as the development of recurrent neural networks, a flurry of papers and ideas came out, with better and better results. The first models used the top layer of a convolutional neural network as feature map, and some models attempted to find a joint latent space with which to both detect images and captions. Still, the focus was on detecting objects in the images.</a:t>
            </a:r>
            <a:endParaRPr lang="en-US" dirty="0">
              <a:cs typeface="Calibri"/>
            </a:endParaRPr>
          </a:p>
          <a:p>
            <a:r>
              <a:rPr lang="en-US" dirty="0"/>
              <a:t> </a:t>
            </a:r>
            <a:endParaRPr lang="en-US" dirty="0">
              <a:cs typeface="Calibri"/>
            </a:endParaRPr>
          </a:p>
          <a:p>
            <a:r>
              <a:rPr lang="en-US" dirty="0"/>
              <a:t>A couple of the contributions of this paper are: Using a mid-level layer that still has spatial information, and using attention on the features instead of trying to detect objects.</a:t>
            </a:r>
            <a:endParaRPr lang="en-US" dirty="0">
              <a:cs typeface="Calibri"/>
            </a:endParaRPr>
          </a:p>
          <a:p>
            <a:r>
              <a:rPr lang="en-US" dirty="0"/>
              <a:t> </a:t>
            </a:r>
            <a:endParaRPr lang="en-US" dirty="0">
              <a:cs typeface="Calibri"/>
            </a:endParaRPr>
          </a:p>
          <a:p>
            <a:r>
              <a:rPr lang="en-US" dirty="0"/>
              <a:t>This model predates some of the state-of-the-art object detection and image segmentation models we saw in class YOLO. We’ll discuss about some recent developments at the end of the presentation.</a:t>
            </a:r>
          </a:p>
        </p:txBody>
      </p:sp>
      <p:sp>
        <p:nvSpPr>
          <p:cNvPr id="4" name="Slide Number Placeholder 3"/>
          <p:cNvSpPr>
            <a:spLocks noGrp="1"/>
          </p:cNvSpPr>
          <p:nvPr>
            <p:ph type="sldNum" sz="quarter" idx="5"/>
          </p:nvPr>
        </p:nvSpPr>
        <p:spPr/>
        <p:txBody>
          <a:bodyPr/>
          <a:lstStyle/>
          <a:p>
            <a:fld id="{70760704-FFC8-E444-BA4B-32176182869C}" type="slidenum">
              <a:rPr lang="en-US" smtClean="0"/>
              <a:t>8</a:t>
            </a:fld>
            <a:endParaRPr lang="en-US"/>
          </a:p>
        </p:txBody>
      </p:sp>
    </p:spTree>
    <p:extLst>
      <p:ext uri="{BB962C8B-B14F-4D97-AF65-F5344CB8AC3E}">
        <p14:creationId xmlns:p14="http://schemas.microsoft.com/office/powerpoint/2010/main" val="555566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again, an overview of the model:</a:t>
            </a:r>
          </a:p>
          <a:p>
            <a:r>
              <a:rPr lang="en-US" dirty="0"/>
              <a:t> </a:t>
            </a:r>
            <a:endParaRPr lang="en-US" dirty="0">
              <a:cs typeface="Calibri"/>
            </a:endParaRPr>
          </a:p>
          <a:p>
            <a:r>
              <a:rPr lang="en-US" dirty="0"/>
              <a:t>We have an image which we want to caption. Using transfer learning from a convolutional neural network, by the way, they use VGG16 in the paper; we obtain features from a mid-level layer, which has spatial information. Then, using attention, we look for which of these features to pay attention to, and then using an LSTM that receives all of this information: the feature map, the attention context, and the previous captions, the model attempts to tie everything together to predict the next caption.</a:t>
            </a:r>
          </a:p>
        </p:txBody>
      </p:sp>
      <p:sp>
        <p:nvSpPr>
          <p:cNvPr id="4" name="Slide Number Placeholder 3"/>
          <p:cNvSpPr>
            <a:spLocks noGrp="1"/>
          </p:cNvSpPr>
          <p:nvPr>
            <p:ph type="sldNum" sz="quarter" idx="5"/>
          </p:nvPr>
        </p:nvSpPr>
        <p:spPr/>
        <p:txBody>
          <a:bodyPr/>
          <a:lstStyle/>
          <a:p>
            <a:fld id="{70760704-FFC8-E444-BA4B-32176182869C}" type="slidenum">
              <a:rPr lang="en-US" smtClean="0"/>
              <a:t>9</a:t>
            </a:fld>
            <a:endParaRPr lang="en-US"/>
          </a:p>
        </p:txBody>
      </p:sp>
    </p:spTree>
    <p:extLst>
      <p:ext uri="{BB962C8B-B14F-4D97-AF65-F5344CB8AC3E}">
        <p14:creationId xmlns:p14="http://schemas.microsoft.com/office/powerpoint/2010/main" val="34353370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07249-5BCD-D44D-AC9D-46F7F7455EB4}"/>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4AA7C00-9F8B-4A4A-B5B2-E3F8C88876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24B83B6-8CDC-1749-87AD-11AE8ECDAD16}"/>
              </a:ext>
            </a:extLst>
          </p:cNvPr>
          <p:cNvSpPr>
            <a:spLocks noGrp="1"/>
          </p:cNvSpPr>
          <p:nvPr>
            <p:ph type="dt" sz="half" idx="10"/>
          </p:nvPr>
        </p:nvSpPr>
        <p:spPr/>
        <p:txBody>
          <a:bodyPr/>
          <a:lstStyle/>
          <a:p>
            <a:fld id="{906B7025-D7A3-6642-83A2-D65882FE95AC}" type="datetimeFigureOut">
              <a:rPr lang="en-US" smtClean="0"/>
              <a:t>10/29/20</a:t>
            </a:fld>
            <a:endParaRPr lang="en-US"/>
          </a:p>
        </p:txBody>
      </p:sp>
      <p:sp>
        <p:nvSpPr>
          <p:cNvPr id="5" name="Footer Placeholder 4">
            <a:extLst>
              <a:ext uri="{FF2B5EF4-FFF2-40B4-BE49-F238E27FC236}">
                <a16:creationId xmlns:a16="http://schemas.microsoft.com/office/drawing/2014/main" id="{87686F39-9E31-984D-B01B-F6F79CC1EAD3}"/>
              </a:ext>
            </a:extLst>
          </p:cNvPr>
          <p:cNvSpPr>
            <a:spLocks noGrp="1"/>
          </p:cNvSpPr>
          <p:nvPr>
            <p:ph type="ftr" sz="quarter" idx="11"/>
          </p:nvPr>
        </p:nvSpPr>
        <p:spPr/>
        <p:txBody>
          <a:bodyPr/>
          <a:lstStyle/>
          <a:p>
            <a:endParaRPr lang="en-US"/>
          </a:p>
        </p:txBody>
      </p:sp>
      <p:pic>
        <p:nvPicPr>
          <p:cNvPr id="2050" name="Picture 2" descr="Sequential Data | ComputeFest 2020 - Harvard SEAS">
            <a:extLst>
              <a:ext uri="{FF2B5EF4-FFF2-40B4-BE49-F238E27FC236}">
                <a16:creationId xmlns:a16="http://schemas.microsoft.com/office/drawing/2014/main" id="{C7577B7C-E044-4644-9AC7-286CD2578A64}"/>
              </a:ext>
            </a:extLst>
          </p:cNvPr>
          <p:cNvPicPr>
            <a:picLocks noChangeAspect="1" noChangeArrowheads="1"/>
          </p:cNvPicPr>
          <p:nvPr userDrawn="1"/>
        </p:nvPicPr>
        <p:blipFill>
          <a:blip r:embed="rId2">
            <a:alphaModFix/>
            <a:extLst>
              <a:ext uri="{28A0092B-C50C-407E-A947-70E740481C1C}">
                <a14:useLocalDpi xmlns:a14="http://schemas.microsoft.com/office/drawing/2010/main" val="0"/>
              </a:ext>
            </a:extLst>
          </a:blip>
          <a:srcRect/>
          <a:stretch>
            <a:fillRect/>
          </a:stretch>
        </p:blipFill>
        <p:spPr bwMode="auto">
          <a:xfrm>
            <a:off x="5105410" y="136525"/>
            <a:ext cx="1981180" cy="2028747"/>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932B8F9D-96F6-CB4C-840A-F1AB861F7E67}"/>
              </a:ext>
            </a:extLst>
          </p:cNvPr>
          <p:cNvSpPr>
            <a:spLocks noGrp="1"/>
          </p:cNvSpPr>
          <p:nvPr>
            <p:ph type="sldNum" sz="quarter" idx="12"/>
          </p:nvPr>
        </p:nvSpPr>
        <p:spPr/>
        <p:txBody>
          <a:bodyPr/>
          <a:lstStyle/>
          <a:p>
            <a:fld id="{D11956B0-40A9-3A4F-95D0-EC7059AF0300}" type="slidenum">
              <a:rPr lang="en-US" smtClean="0"/>
              <a:t>‹#›</a:t>
            </a:fld>
            <a:endParaRPr lang="en-US"/>
          </a:p>
        </p:txBody>
      </p:sp>
    </p:spTree>
    <p:extLst>
      <p:ext uri="{BB962C8B-B14F-4D97-AF65-F5344CB8AC3E}">
        <p14:creationId xmlns:p14="http://schemas.microsoft.com/office/powerpoint/2010/main" val="3235130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CD73F-822A-D245-B0C4-8FB564DC78B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6BB3AE9-65DC-A440-9FB0-A59CDF3022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7F9FBC-4055-8D47-8BB3-22CDC8B29761}"/>
              </a:ext>
            </a:extLst>
          </p:cNvPr>
          <p:cNvSpPr>
            <a:spLocks noGrp="1"/>
          </p:cNvSpPr>
          <p:nvPr>
            <p:ph type="dt" sz="half" idx="10"/>
          </p:nvPr>
        </p:nvSpPr>
        <p:spPr/>
        <p:txBody>
          <a:bodyPr/>
          <a:lstStyle/>
          <a:p>
            <a:fld id="{906B7025-D7A3-6642-83A2-D65882FE95AC}" type="datetimeFigureOut">
              <a:rPr lang="en-US" smtClean="0"/>
              <a:t>10/29/20</a:t>
            </a:fld>
            <a:endParaRPr lang="en-US"/>
          </a:p>
        </p:txBody>
      </p:sp>
      <p:sp>
        <p:nvSpPr>
          <p:cNvPr id="5" name="Footer Placeholder 4">
            <a:extLst>
              <a:ext uri="{FF2B5EF4-FFF2-40B4-BE49-F238E27FC236}">
                <a16:creationId xmlns:a16="http://schemas.microsoft.com/office/drawing/2014/main" id="{A9379A40-DF70-4F40-9E6F-B8F70CEE62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DD36A1-5143-AF43-9FD3-8923EF3A29E4}"/>
              </a:ext>
            </a:extLst>
          </p:cNvPr>
          <p:cNvSpPr>
            <a:spLocks noGrp="1"/>
          </p:cNvSpPr>
          <p:nvPr>
            <p:ph type="sldNum" sz="quarter" idx="12"/>
          </p:nvPr>
        </p:nvSpPr>
        <p:spPr/>
        <p:txBody>
          <a:bodyPr/>
          <a:lstStyle/>
          <a:p>
            <a:fld id="{D11956B0-40A9-3A4F-95D0-EC7059AF0300}" type="slidenum">
              <a:rPr lang="en-US" smtClean="0"/>
              <a:t>‹#›</a:t>
            </a:fld>
            <a:endParaRPr lang="en-US"/>
          </a:p>
        </p:txBody>
      </p:sp>
    </p:spTree>
    <p:extLst>
      <p:ext uri="{BB962C8B-B14F-4D97-AF65-F5344CB8AC3E}">
        <p14:creationId xmlns:p14="http://schemas.microsoft.com/office/powerpoint/2010/main" val="984843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48DBA5-4AB6-6846-8761-7F6C674D7ED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9C144A-EAC0-4147-BA1F-14C9EBF992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B2FEBA-756F-A542-869B-F4068D3F798B}"/>
              </a:ext>
            </a:extLst>
          </p:cNvPr>
          <p:cNvSpPr>
            <a:spLocks noGrp="1"/>
          </p:cNvSpPr>
          <p:nvPr>
            <p:ph type="dt" sz="half" idx="10"/>
          </p:nvPr>
        </p:nvSpPr>
        <p:spPr/>
        <p:txBody>
          <a:bodyPr/>
          <a:lstStyle/>
          <a:p>
            <a:fld id="{906B7025-D7A3-6642-83A2-D65882FE95AC}" type="datetimeFigureOut">
              <a:rPr lang="en-US" smtClean="0"/>
              <a:t>10/29/20</a:t>
            </a:fld>
            <a:endParaRPr lang="en-US"/>
          </a:p>
        </p:txBody>
      </p:sp>
      <p:sp>
        <p:nvSpPr>
          <p:cNvPr id="5" name="Footer Placeholder 4">
            <a:extLst>
              <a:ext uri="{FF2B5EF4-FFF2-40B4-BE49-F238E27FC236}">
                <a16:creationId xmlns:a16="http://schemas.microsoft.com/office/drawing/2014/main" id="{9EBFE2ED-375F-9044-B082-323CDB5D00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DA5858-DA0B-0043-8237-FCBAA061631D}"/>
              </a:ext>
            </a:extLst>
          </p:cNvPr>
          <p:cNvSpPr>
            <a:spLocks noGrp="1"/>
          </p:cNvSpPr>
          <p:nvPr>
            <p:ph type="sldNum" sz="quarter" idx="12"/>
          </p:nvPr>
        </p:nvSpPr>
        <p:spPr/>
        <p:txBody>
          <a:bodyPr/>
          <a:lstStyle/>
          <a:p>
            <a:fld id="{D11956B0-40A9-3A4F-95D0-EC7059AF0300}" type="slidenum">
              <a:rPr lang="en-US" smtClean="0"/>
              <a:t>‹#›</a:t>
            </a:fld>
            <a:endParaRPr lang="en-US"/>
          </a:p>
        </p:txBody>
      </p:sp>
    </p:spTree>
    <p:extLst>
      <p:ext uri="{BB962C8B-B14F-4D97-AF65-F5344CB8AC3E}">
        <p14:creationId xmlns:p14="http://schemas.microsoft.com/office/powerpoint/2010/main" val="822058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23986-0BAC-3C41-97FC-3DD65CA4E6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19F8CF-3CC0-3942-9051-FF7BA94FCA4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F2DEF1-874B-6141-90F5-9675569C0A51}"/>
              </a:ext>
            </a:extLst>
          </p:cNvPr>
          <p:cNvSpPr>
            <a:spLocks noGrp="1"/>
          </p:cNvSpPr>
          <p:nvPr>
            <p:ph type="dt" sz="half" idx="10"/>
          </p:nvPr>
        </p:nvSpPr>
        <p:spPr/>
        <p:txBody>
          <a:bodyPr/>
          <a:lstStyle/>
          <a:p>
            <a:fld id="{906B7025-D7A3-6642-83A2-D65882FE95AC}" type="datetimeFigureOut">
              <a:rPr lang="en-US" smtClean="0"/>
              <a:t>10/29/20</a:t>
            </a:fld>
            <a:endParaRPr lang="en-US"/>
          </a:p>
        </p:txBody>
      </p:sp>
      <p:sp>
        <p:nvSpPr>
          <p:cNvPr id="5" name="Footer Placeholder 4">
            <a:extLst>
              <a:ext uri="{FF2B5EF4-FFF2-40B4-BE49-F238E27FC236}">
                <a16:creationId xmlns:a16="http://schemas.microsoft.com/office/drawing/2014/main" id="{AB60F0D0-BC60-EB44-B270-A7E00DF831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3500DD-5CE9-B642-9A10-02C0A0C838E3}"/>
              </a:ext>
            </a:extLst>
          </p:cNvPr>
          <p:cNvSpPr>
            <a:spLocks noGrp="1"/>
          </p:cNvSpPr>
          <p:nvPr>
            <p:ph type="sldNum" sz="quarter" idx="12"/>
          </p:nvPr>
        </p:nvSpPr>
        <p:spPr/>
        <p:txBody>
          <a:bodyPr/>
          <a:lstStyle/>
          <a:p>
            <a:fld id="{D11956B0-40A9-3A4F-95D0-EC7059AF0300}" type="slidenum">
              <a:rPr lang="en-US" smtClean="0"/>
              <a:t>‹#›</a:t>
            </a:fld>
            <a:endParaRPr lang="en-US"/>
          </a:p>
        </p:txBody>
      </p:sp>
    </p:spTree>
    <p:extLst>
      <p:ext uri="{BB962C8B-B14F-4D97-AF65-F5344CB8AC3E}">
        <p14:creationId xmlns:p14="http://schemas.microsoft.com/office/powerpoint/2010/main" val="1740244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634CF-448A-0E43-87E7-600D0A8485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369D7A-C675-2C49-A7F2-70E66D6293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AD2D2CB-C60E-4944-A096-600E0BBB1169}"/>
              </a:ext>
            </a:extLst>
          </p:cNvPr>
          <p:cNvSpPr>
            <a:spLocks noGrp="1"/>
          </p:cNvSpPr>
          <p:nvPr>
            <p:ph type="dt" sz="half" idx="10"/>
          </p:nvPr>
        </p:nvSpPr>
        <p:spPr/>
        <p:txBody>
          <a:bodyPr/>
          <a:lstStyle/>
          <a:p>
            <a:fld id="{906B7025-D7A3-6642-83A2-D65882FE95AC}" type="datetimeFigureOut">
              <a:rPr lang="en-US" smtClean="0"/>
              <a:t>10/29/20</a:t>
            </a:fld>
            <a:endParaRPr lang="en-US"/>
          </a:p>
        </p:txBody>
      </p:sp>
      <p:sp>
        <p:nvSpPr>
          <p:cNvPr id="5" name="Footer Placeholder 4">
            <a:extLst>
              <a:ext uri="{FF2B5EF4-FFF2-40B4-BE49-F238E27FC236}">
                <a16:creationId xmlns:a16="http://schemas.microsoft.com/office/drawing/2014/main" id="{D4F9026E-8D2F-1546-B67F-EDF5DE858C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1A1FF2-CE3F-F34F-8520-81167F324F48}"/>
              </a:ext>
            </a:extLst>
          </p:cNvPr>
          <p:cNvSpPr>
            <a:spLocks noGrp="1"/>
          </p:cNvSpPr>
          <p:nvPr>
            <p:ph type="sldNum" sz="quarter" idx="12"/>
          </p:nvPr>
        </p:nvSpPr>
        <p:spPr/>
        <p:txBody>
          <a:bodyPr/>
          <a:lstStyle/>
          <a:p>
            <a:fld id="{D11956B0-40A9-3A4F-95D0-EC7059AF0300}" type="slidenum">
              <a:rPr lang="en-US" smtClean="0"/>
              <a:t>‹#›</a:t>
            </a:fld>
            <a:endParaRPr lang="en-US"/>
          </a:p>
        </p:txBody>
      </p:sp>
    </p:spTree>
    <p:extLst>
      <p:ext uri="{BB962C8B-B14F-4D97-AF65-F5344CB8AC3E}">
        <p14:creationId xmlns:p14="http://schemas.microsoft.com/office/powerpoint/2010/main" val="438237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8878-3B51-E349-B782-B5FE813E90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1B9266-AC2F-2442-B13E-A57B39B6EA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913AA22-D882-B741-B3DD-B72D5EEFC6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A9BD0B3-9375-8E44-9029-5C1BAF5B189A}"/>
              </a:ext>
            </a:extLst>
          </p:cNvPr>
          <p:cNvSpPr>
            <a:spLocks noGrp="1"/>
          </p:cNvSpPr>
          <p:nvPr>
            <p:ph type="dt" sz="half" idx="10"/>
          </p:nvPr>
        </p:nvSpPr>
        <p:spPr/>
        <p:txBody>
          <a:bodyPr/>
          <a:lstStyle/>
          <a:p>
            <a:fld id="{906B7025-D7A3-6642-83A2-D65882FE95AC}" type="datetimeFigureOut">
              <a:rPr lang="en-US" smtClean="0"/>
              <a:t>10/29/20</a:t>
            </a:fld>
            <a:endParaRPr lang="en-US"/>
          </a:p>
        </p:txBody>
      </p:sp>
      <p:sp>
        <p:nvSpPr>
          <p:cNvPr id="6" name="Footer Placeholder 5">
            <a:extLst>
              <a:ext uri="{FF2B5EF4-FFF2-40B4-BE49-F238E27FC236}">
                <a16:creationId xmlns:a16="http://schemas.microsoft.com/office/drawing/2014/main" id="{54B5AA5E-5119-C543-9A36-63B664A487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B1F4A7-164F-DD40-BDF3-15EB1CFE377B}"/>
              </a:ext>
            </a:extLst>
          </p:cNvPr>
          <p:cNvSpPr>
            <a:spLocks noGrp="1"/>
          </p:cNvSpPr>
          <p:nvPr>
            <p:ph type="sldNum" sz="quarter" idx="12"/>
          </p:nvPr>
        </p:nvSpPr>
        <p:spPr/>
        <p:txBody>
          <a:bodyPr/>
          <a:lstStyle/>
          <a:p>
            <a:fld id="{D11956B0-40A9-3A4F-95D0-EC7059AF0300}" type="slidenum">
              <a:rPr lang="en-US" smtClean="0"/>
              <a:t>‹#›</a:t>
            </a:fld>
            <a:endParaRPr lang="en-US"/>
          </a:p>
        </p:txBody>
      </p:sp>
    </p:spTree>
    <p:extLst>
      <p:ext uri="{BB962C8B-B14F-4D97-AF65-F5344CB8AC3E}">
        <p14:creationId xmlns:p14="http://schemas.microsoft.com/office/powerpoint/2010/main" val="2761240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8A623-3141-E64F-8735-3C4E5194B8A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A18F0D9-7CEC-A542-A1B3-56B6D8347F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289C75-D557-2A41-9C85-59D186AA1F5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AA1EBAF-043C-A944-AA77-7CFF03EE74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A06D32-6885-1846-9777-44E15EA6DB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BA3E874-B46E-1442-A0DF-C5C6DC58B9D8}"/>
              </a:ext>
            </a:extLst>
          </p:cNvPr>
          <p:cNvSpPr>
            <a:spLocks noGrp="1"/>
          </p:cNvSpPr>
          <p:nvPr>
            <p:ph type="dt" sz="half" idx="10"/>
          </p:nvPr>
        </p:nvSpPr>
        <p:spPr/>
        <p:txBody>
          <a:bodyPr/>
          <a:lstStyle/>
          <a:p>
            <a:fld id="{906B7025-D7A3-6642-83A2-D65882FE95AC}" type="datetimeFigureOut">
              <a:rPr lang="en-US" smtClean="0"/>
              <a:t>10/29/20</a:t>
            </a:fld>
            <a:endParaRPr lang="en-US"/>
          </a:p>
        </p:txBody>
      </p:sp>
      <p:sp>
        <p:nvSpPr>
          <p:cNvPr id="8" name="Footer Placeholder 7">
            <a:extLst>
              <a:ext uri="{FF2B5EF4-FFF2-40B4-BE49-F238E27FC236}">
                <a16:creationId xmlns:a16="http://schemas.microsoft.com/office/drawing/2014/main" id="{95325FF1-DDD2-C64E-9AF9-C771ADE332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98321D3-32EE-F04A-84E7-4EAD86EEDA87}"/>
              </a:ext>
            </a:extLst>
          </p:cNvPr>
          <p:cNvSpPr>
            <a:spLocks noGrp="1"/>
          </p:cNvSpPr>
          <p:nvPr>
            <p:ph type="sldNum" sz="quarter" idx="12"/>
          </p:nvPr>
        </p:nvSpPr>
        <p:spPr/>
        <p:txBody>
          <a:bodyPr/>
          <a:lstStyle/>
          <a:p>
            <a:fld id="{D11956B0-40A9-3A4F-95D0-EC7059AF0300}" type="slidenum">
              <a:rPr lang="en-US" smtClean="0"/>
              <a:t>‹#›</a:t>
            </a:fld>
            <a:endParaRPr lang="en-US"/>
          </a:p>
        </p:txBody>
      </p:sp>
    </p:spTree>
    <p:extLst>
      <p:ext uri="{BB962C8B-B14F-4D97-AF65-F5344CB8AC3E}">
        <p14:creationId xmlns:p14="http://schemas.microsoft.com/office/powerpoint/2010/main" val="2785326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69187-4924-A94E-BB9E-A346F2636B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C5A35D-2893-A74A-A33E-69DDCDFC8B1F}"/>
              </a:ext>
            </a:extLst>
          </p:cNvPr>
          <p:cNvSpPr>
            <a:spLocks noGrp="1"/>
          </p:cNvSpPr>
          <p:nvPr>
            <p:ph type="dt" sz="half" idx="10"/>
          </p:nvPr>
        </p:nvSpPr>
        <p:spPr/>
        <p:txBody>
          <a:bodyPr/>
          <a:lstStyle/>
          <a:p>
            <a:fld id="{906B7025-D7A3-6642-83A2-D65882FE95AC}" type="datetimeFigureOut">
              <a:rPr lang="en-US" smtClean="0"/>
              <a:t>10/29/20</a:t>
            </a:fld>
            <a:endParaRPr lang="en-US"/>
          </a:p>
        </p:txBody>
      </p:sp>
      <p:sp>
        <p:nvSpPr>
          <p:cNvPr id="4" name="Footer Placeholder 3">
            <a:extLst>
              <a:ext uri="{FF2B5EF4-FFF2-40B4-BE49-F238E27FC236}">
                <a16:creationId xmlns:a16="http://schemas.microsoft.com/office/drawing/2014/main" id="{F7ADE751-DFAB-9347-9EE1-4EC6A14B33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9CC568-2F08-7045-A412-EBF5C342FBA8}"/>
              </a:ext>
            </a:extLst>
          </p:cNvPr>
          <p:cNvSpPr>
            <a:spLocks noGrp="1"/>
          </p:cNvSpPr>
          <p:nvPr>
            <p:ph type="sldNum" sz="quarter" idx="12"/>
          </p:nvPr>
        </p:nvSpPr>
        <p:spPr/>
        <p:txBody>
          <a:bodyPr/>
          <a:lstStyle/>
          <a:p>
            <a:fld id="{D11956B0-40A9-3A4F-95D0-EC7059AF0300}" type="slidenum">
              <a:rPr lang="en-US" smtClean="0"/>
              <a:t>‹#›</a:t>
            </a:fld>
            <a:endParaRPr lang="en-US"/>
          </a:p>
        </p:txBody>
      </p:sp>
    </p:spTree>
    <p:extLst>
      <p:ext uri="{BB962C8B-B14F-4D97-AF65-F5344CB8AC3E}">
        <p14:creationId xmlns:p14="http://schemas.microsoft.com/office/powerpoint/2010/main" val="559501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E136C0-FD0E-DF4F-B1EC-D22B35999A89}"/>
              </a:ext>
            </a:extLst>
          </p:cNvPr>
          <p:cNvSpPr>
            <a:spLocks noGrp="1"/>
          </p:cNvSpPr>
          <p:nvPr>
            <p:ph type="dt" sz="half" idx="10"/>
          </p:nvPr>
        </p:nvSpPr>
        <p:spPr/>
        <p:txBody>
          <a:bodyPr/>
          <a:lstStyle/>
          <a:p>
            <a:fld id="{906B7025-D7A3-6642-83A2-D65882FE95AC}" type="datetimeFigureOut">
              <a:rPr lang="en-US" smtClean="0"/>
              <a:t>10/29/20</a:t>
            </a:fld>
            <a:endParaRPr lang="en-US"/>
          </a:p>
        </p:txBody>
      </p:sp>
      <p:sp>
        <p:nvSpPr>
          <p:cNvPr id="3" name="Footer Placeholder 2">
            <a:extLst>
              <a:ext uri="{FF2B5EF4-FFF2-40B4-BE49-F238E27FC236}">
                <a16:creationId xmlns:a16="http://schemas.microsoft.com/office/drawing/2014/main" id="{348E8B40-9E95-D14C-B1C4-E754A5C8967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1DB721-A12C-AE4E-B270-F3F0CD0DE898}"/>
              </a:ext>
            </a:extLst>
          </p:cNvPr>
          <p:cNvSpPr>
            <a:spLocks noGrp="1"/>
          </p:cNvSpPr>
          <p:nvPr>
            <p:ph type="sldNum" sz="quarter" idx="12"/>
          </p:nvPr>
        </p:nvSpPr>
        <p:spPr/>
        <p:txBody>
          <a:bodyPr/>
          <a:lstStyle/>
          <a:p>
            <a:fld id="{D11956B0-40A9-3A4F-95D0-EC7059AF0300}" type="slidenum">
              <a:rPr lang="en-US" smtClean="0"/>
              <a:t>‹#›</a:t>
            </a:fld>
            <a:endParaRPr lang="en-US"/>
          </a:p>
        </p:txBody>
      </p:sp>
    </p:spTree>
    <p:extLst>
      <p:ext uri="{BB962C8B-B14F-4D97-AF65-F5344CB8AC3E}">
        <p14:creationId xmlns:p14="http://schemas.microsoft.com/office/powerpoint/2010/main" val="1670170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6D8C1-86AF-8247-A2FE-36FF55E429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8938A5-C620-9C43-9661-546C36EF00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0FDC2E-2D34-BE46-AFF1-4284137E81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33A1AE-1C44-0747-8CBE-0027381B98A5}"/>
              </a:ext>
            </a:extLst>
          </p:cNvPr>
          <p:cNvSpPr>
            <a:spLocks noGrp="1"/>
          </p:cNvSpPr>
          <p:nvPr>
            <p:ph type="dt" sz="half" idx="10"/>
          </p:nvPr>
        </p:nvSpPr>
        <p:spPr/>
        <p:txBody>
          <a:bodyPr/>
          <a:lstStyle/>
          <a:p>
            <a:fld id="{906B7025-D7A3-6642-83A2-D65882FE95AC}" type="datetimeFigureOut">
              <a:rPr lang="en-US" smtClean="0"/>
              <a:t>10/29/20</a:t>
            </a:fld>
            <a:endParaRPr lang="en-US"/>
          </a:p>
        </p:txBody>
      </p:sp>
      <p:sp>
        <p:nvSpPr>
          <p:cNvPr id="6" name="Footer Placeholder 5">
            <a:extLst>
              <a:ext uri="{FF2B5EF4-FFF2-40B4-BE49-F238E27FC236}">
                <a16:creationId xmlns:a16="http://schemas.microsoft.com/office/drawing/2014/main" id="{323F2167-60E3-F34E-8F7E-6A4E8F3AC6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837887-5D5C-2F49-A9E7-CE7E17244F5B}"/>
              </a:ext>
            </a:extLst>
          </p:cNvPr>
          <p:cNvSpPr>
            <a:spLocks noGrp="1"/>
          </p:cNvSpPr>
          <p:nvPr>
            <p:ph type="sldNum" sz="quarter" idx="12"/>
          </p:nvPr>
        </p:nvSpPr>
        <p:spPr/>
        <p:txBody>
          <a:bodyPr/>
          <a:lstStyle/>
          <a:p>
            <a:fld id="{D11956B0-40A9-3A4F-95D0-EC7059AF0300}" type="slidenum">
              <a:rPr lang="en-US" smtClean="0"/>
              <a:t>‹#›</a:t>
            </a:fld>
            <a:endParaRPr lang="en-US"/>
          </a:p>
        </p:txBody>
      </p:sp>
    </p:spTree>
    <p:extLst>
      <p:ext uri="{BB962C8B-B14F-4D97-AF65-F5344CB8AC3E}">
        <p14:creationId xmlns:p14="http://schemas.microsoft.com/office/powerpoint/2010/main" val="648440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5B0F4-4080-D240-BBD9-95C679D250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3C61ECE-C8E5-4945-AF48-91C943FF40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C34748-1B8B-B742-9103-C819A2C4FF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E2ED9C-A9DC-9946-A483-DB31813082EC}"/>
              </a:ext>
            </a:extLst>
          </p:cNvPr>
          <p:cNvSpPr>
            <a:spLocks noGrp="1"/>
          </p:cNvSpPr>
          <p:nvPr>
            <p:ph type="dt" sz="half" idx="10"/>
          </p:nvPr>
        </p:nvSpPr>
        <p:spPr/>
        <p:txBody>
          <a:bodyPr/>
          <a:lstStyle/>
          <a:p>
            <a:fld id="{906B7025-D7A3-6642-83A2-D65882FE95AC}" type="datetimeFigureOut">
              <a:rPr lang="en-US" smtClean="0"/>
              <a:t>10/29/20</a:t>
            </a:fld>
            <a:endParaRPr lang="en-US"/>
          </a:p>
        </p:txBody>
      </p:sp>
      <p:sp>
        <p:nvSpPr>
          <p:cNvPr id="6" name="Footer Placeholder 5">
            <a:extLst>
              <a:ext uri="{FF2B5EF4-FFF2-40B4-BE49-F238E27FC236}">
                <a16:creationId xmlns:a16="http://schemas.microsoft.com/office/drawing/2014/main" id="{E10F378C-9B23-B74E-833A-0241C623B1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DBDB5D-F7EA-0744-9E07-40FB3A5F3F9D}"/>
              </a:ext>
            </a:extLst>
          </p:cNvPr>
          <p:cNvSpPr>
            <a:spLocks noGrp="1"/>
          </p:cNvSpPr>
          <p:nvPr>
            <p:ph type="sldNum" sz="quarter" idx="12"/>
          </p:nvPr>
        </p:nvSpPr>
        <p:spPr/>
        <p:txBody>
          <a:bodyPr/>
          <a:lstStyle/>
          <a:p>
            <a:fld id="{D11956B0-40A9-3A4F-95D0-EC7059AF0300}" type="slidenum">
              <a:rPr lang="en-US" smtClean="0"/>
              <a:t>‹#›</a:t>
            </a:fld>
            <a:endParaRPr lang="en-US"/>
          </a:p>
        </p:txBody>
      </p:sp>
    </p:spTree>
    <p:extLst>
      <p:ext uri="{BB962C8B-B14F-4D97-AF65-F5344CB8AC3E}">
        <p14:creationId xmlns:p14="http://schemas.microsoft.com/office/powerpoint/2010/main" val="3797261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Sequential Data | ComputeFest 2020 - Harvard SEAS">
            <a:extLst>
              <a:ext uri="{FF2B5EF4-FFF2-40B4-BE49-F238E27FC236}">
                <a16:creationId xmlns:a16="http://schemas.microsoft.com/office/drawing/2014/main" id="{EF379F5D-BD34-574D-ACDF-AAA1CC38389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0735734" y="5401734"/>
            <a:ext cx="1456266" cy="14562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a:extLst>
              <a:ext uri="{FF2B5EF4-FFF2-40B4-BE49-F238E27FC236}">
                <a16:creationId xmlns:a16="http://schemas.microsoft.com/office/drawing/2014/main" id="{3F774BB7-1EE6-7841-AA5D-DA8AFE8279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52FDFF-DB38-984C-A08C-1AE3D9814E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1AFAFF-094F-8845-BEE2-11D8C68C79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6B7025-D7A3-6642-83A2-D65882FE95AC}" type="datetimeFigureOut">
              <a:rPr lang="en-US" smtClean="0"/>
              <a:t>10/29/20</a:t>
            </a:fld>
            <a:endParaRPr lang="en-US"/>
          </a:p>
        </p:txBody>
      </p:sp>
      <p:sp>
        <p:nvSpPr>
          <p:cNvPr id="5" name="Footer Placeholder 4">
            <a:extLst>
              <a:ext uri="{FF2B5EF4-FFF2-40B4-BE49-F238E27FC236}">
                <a16:creationId xmlns:a16="http://schemas.microsoft.com/office/drawing/2014/main" id="{F54A07CB-FD42-2E46-83B8-F457237E71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73D2727-B1A5-BB4B-9B8A-4ADC00B217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1956B0-40A9-3A4F-95D0-EC7059AF0300}" type="slidenum">
              <a:rPr lang="en-US" smtClean="0"/>
              <a:t>‹#›</a:t>
            </a:fld>
            <a:endParaRPr lang="en-US"/>
          </a:p>
        </p:txBody>
      </p:sp>
    </p:spTree>
    <p:extLst>
      <p:ext uri="{BB962C8B-B14F-4D97-AF65-F5344CB8AC3E}">
        <p14:creationId xmlns:p14="http://schemas.microsoft.com/office/powerpoint/2010/main" val="40944872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customXml" Target="../ink/ink5.xml"/><Relationship Id="rId3" Type="http://schemas.openxmlformats.org/officeDocument/2006/relationships/image" Target="../media/image14.png"/><Relationship Id="rId7" Type="http://schemas.openxmlformats.org/officeDocument/2006/relationships/customXml" Target="../ink/ink2.xml"/><Relationship Id="rId12"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customXml" Target="../ink/ink4.xml"/><Relationship Id="rId5" Type="http://schemas.openxmlformats.org/officeDocument/2006/relationships/customXml" Target="../ink/ink1.xml"/><Relationship Id="rId10" Type="http://schemas.openxmlformats.org/officeDocument/2006/relationships/image" Target="../media/image19.png"/><Relationship Id="rId4" Type="http://schemas.openxmlformats.org/officeDocument/2006/relationships/image" Target="https://neurohive.io/wp-content/uploads/2018/11/vgg16-1-e1542731207177.png" TargetMode="External"/><Relationship Id="rId9" Type="http://schemas.openxmlformats.org/officeDocument/2006/relationships/customXml" Target="../ink/ink3.xml"/><Relationship Id="rId1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8.xml"/><Relationship Id="rId13" Type="http://schemas.openxmlformats.org/officeDocument/2006/relationships/diagramData" Target="../diagrams/data9.xml"/><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2" Type="http://schemas.openxmlformats.org/officeDocument/2006/relationships/notesSlide" Target="../notesSlides/notesSlide12.xml"/><Relationship Id="rId16" Type="http://schemas.openxmlformats.org/officeDocument/2006/relationships/diagramColors" Target="../diagrams/colors8.xml"/><Relationship Id="rId1" Type="http://schemas.openxmlformats.org/officeDocument/2006/relationships/slideLayout" Target="../slideLayouts/slideLayout4.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5" Type="http://schemas.openxmlformats.org/officeDocument/2006/relationships/diagramQuickStyle" Target="../diagrams/quickStyle8.xml"/><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 Id="rId14" Type="http://schemas.openxmlformats.org/officeDocument/2006/relationships/diagramLayout" Target="../diagrams/layout8.xml"/></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10.xml"/><Relationship Id="rId7" Type="http://schemas.microsoft.com/office/2007/relationships/diagramDrawing" Target="../diagrams/drawing9.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12.xml"/><Relationship Id="rId3" Type="http://schemas.openxmlformats.org/officeDocument/2006/relationships/diagramData" Target="../diagrams/data11.xml"/><Relationship Id="rId7" Type="http://schemas.microsoft.com/office/2007/relationships/diagramDrawing" Target="../diagrams/drawing10.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0.xml"/><Relationship Id="rId11" Type="http://schemas.openxmlformats.org/officeDocument/2006/relationships/diagramColors" Target="../diagrams/colors10.xml"/><Relationship Id="rId5" Type="http://schemas.openxmlformats.org/officeDocument/2006/relationships/diagramQuickStyle" Target="../diagrams/quickStyle10.xml"/><Relationship Id="rId10" Type="http://schemas.openxmlformats.org/officeDocument/2006/relationships/diagramQuickStyle" Target="../diagrams/quickStyle10.xml"/><Relationship Id="rId4" Type="http://schemas.openxmlformats.org/officeDocument/2006/relationships/diagramLayout" Target="../diagrams/layout10.xml"/><Relationship Id="rId9" Type="http://schemas.openxmlformats.org/officeDocument/2006/relationships/diagramLayout" Target="../diagrams/layout10.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6.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16.png"/><Relationship Id="rId7" Type="http://schemas.openxmlformats.org/officeDocument/2006/relationships/diagramColors" Target="../diagrams/colors12.xml"/><Relationship Id="rId12" Type="http://schemas.openxmlformats.org/officeDocument/2006/relationships/diagramColors" Target="../diagrams/colors12.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12.xml"/><Relationship Id="rId11" Type="http://schemas.openxmlformats.org/officeDocument/2006/relationships/diagramQuickStyle" Target="../diagrams/quickStyle12.xml"/><Relationship Id="rId5" Type="http://schemas.openxmlformats.org/officeDocument/2006/relationships/diagramLayout" Target="../diagrams/layout12.xml"/><Relationship Id="rId10" Type="http://schemas.openxmlformats.org/officeDocument/2006/relationships/diagramLayout" Target="../diagrams/layout12.xml"/><Relationship Id="rId4" Type="http://schemas.openxmlformats.org/officeDocument/2006/relationships/diagramData" Target="../diagrams/data14.xml"/><Relationship Id="rId9" Type="http://schemas.openxmlformats.org/officeDocument/2006/relationships/diagramData" Target="../diagrams/data15.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8" Type="http://schemas.openxmlformats.org/officeDocument/2006/relationships/diagramData" Target="../diagrams/data17.xml"/><Relationship Id="rId3" Type="http://schemas.openxmlformats.org/officeDocument/2006/relationships/diagramData" Target="../diagrams/data16.xml"/><Relationship Id="rId7" Type="http://schemas.microsoft.com/office/2007/relationships/diagramDrawing" Target="../diagrams/drawing13.xml"/><Relationship Id="rId12"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diagramColors" Target="../diagrams/colors13.xml"/><Relationship Id="rId11" Type="http://schemas.openxmlformats.org/officeDocument/2006/relationships/diagramColors" Target="../diagrams/colors13.xml"/><Relationship Id="rId5" Type="http://schemas.openxmlformats.org/officeDocument/2006/relationships/diagramQuickStyle" Target="../diagrams/quickStyle13.xml"/><Relationship Id="rId10" Type="http://schemas.openxmlformats.org/officeDocument/2006/relationships/diagramQuickStyle" Target="../diagrams/quickStyle13.xml"/><Relationship Id="rId4" Type="http://schemas.openxmlformats.org/officeDocument/2006/relationships/diagramLayout" Target="../diagrams/layout13.xml"/><Relationship Id="rId9" Type="http://schemas.openxmlformats.org/officeDocument/2006/relationships/diagramLayout" Target="../diagrams/layout13.xml"/></Relationships>
</file>

<file path=ppt/slides/_rels/slide19.xml.rels><?xml version="1.0" encoding="UTF-8" standalone="yes"?>
<Relationships xmlns="http://schemas.openxmlformats.org/package/2006/relationships"><Relationship Id="rId8" Type="http://schemas.openxmlformats.org/officeDocument/2006/relationships/diagramData" Target="../diagrams/data19.xml"/><Relationship Id="rId3" Type="http://schemas.openxmlformats.org/officeDocument/2006/relationships/diagramData" Target="../diagrams/data18.xml"/><Relationship Id="rId7" Type="http://schemas.microsoft.com/office/2007/relationships/diagramDrawing" Target="../diagrams/drawing14.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4.xml"/><Relationship Id="rId11" Type="http://schemas.openxmlformats.org/officeDocument/2006/relationships/diagramColors" Target="../diagrams/colors14.xml"/><Relationship Id="rId5" Type="http://schemas.openxmlformats.org/officeDocument/2006/relationships/diagramQuickStyle" Target="../diagrams/quickStyle14.xml"/><Relationship Id="rId10" Type="http://schemas.openxmlformats.org/officeDocument/2006/relationships/diagramQuickStyle" Target="../diagrams/quickStyle14.xml"/><Relationship Id="rId4" Type="http://schemas.openxmlformats.org/officeDocument/2006/relationships/diagramLayout" Target="../diagrams/layout14.xml"/><Relationship Id="rId9" Type="http://schemas.openxmlformats.org/officeDocument/2006/relationships/diagramLayout" Target="../diagrams/layout14.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21.xml"/><Relationship Id="rId3" Type="http://schemas.openxmlformats.org/officeDocument/2006/relationships/diagramData" Target="../diagrams/data20.xml"/><Relationship Id="rId7" Type="http://schemas.microsoft.com/office/2007/relationships/diagramDrawing" Target="../diagrams/drawing15.xml"/><Relationship Id="rId12"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diagramColors" Target="../diagrams/colors15.xml"/><Relationship Id="rId11" Type="http://schemas.openxmlformats.org/officeDocument/2006/relationships/diagramColors" Target="../diagrams/colors15.xml"/><Relationship Id="rId5" Type="http://schemas.openxmlformats.org/officeDocument/2006/relationships/diagramQuickStyle" Target="../diagrams/quickStyle15.xml"/><Relationship Id="rId10" Type="http://schemas.openxmlformats.org/officeDocument/2006/relationships/diagramQuickStyle" Target="../diagrams/quickStyle15.xml"/><Relationship Id="rId4" Type="http://schemas.openxmlformats.org/officeDocument/2006/relationships/diagramLayout" Target="../diagrams/layout15.xml"/><Relationship Id="rId9" Type="http://schemas.openxmlformats.org/officeDocument/2006/relationships/diagramLayout" Target="../diagrams/layout15.xml"/></Relationships>
</file>

<file path=ppt/slides/_rels/slide2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22.xml"/><Relationship Id="rId7" Type="http://schemas.microsoft.com/office/2007/relationships/diagramDrawing" Target="../diagrams/drawing16.xm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17.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18.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diagramData" Target="../diagrams/data26.xml"/><Relationship Id="rId3" Type="http://schemas.openxmlformats.org/officeDocument/2006/relationships/diagramData" Target="../diagrams/data25.xml"/><Relationship Id="rId7" Type="http://schemas.microsoft.com/office/2007/relationships/diagramDrawing" Target="../diagrams/drawing19.xml"/><Relationship Id="rId12" Type="http://schemas.microsoft.com/office/2007/relationships/diagramDrawing" Target="../diagrams/drawing20.xml"/><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diagramColors" Target="../diagrams/colors19.xml"/><Relationship Id="rId11" Type="http://schemas.openxmlformats.org/officeDocument/2006/relationships/diagramColors" Target="../diagrams/colors20.xml"/><Relationship Id="rId5" Type="http://schemas.openxmlformats.org/officeDocument/2006/relationships/diagramQuickStyle" Target="../diagrams/quickStyle19.xml"/><Relationship Id="rId10" Type="http://schemas.openxmlformats.org/officeDocument/2006/relationships/diagramQuickStyle" Target="../diagrams/quickStyle20.xml"/><Relationship Id="rId4" Type="http://schemas.openxmlformats.org/officeDocument/2006/relationships/diagramLayout" Target="../diagrams/layout19.xml"/><Relationship Id="rId9" Type="http://schemas.openxmlformats.org/officeDocument/2006/relationships/diagramLayout" Target="../diagrams/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diagramData" Target="../diagrams/data28.xml"/><Relationship Id="rId3" Type="http://schemas.openxmlformats.org/officeDocument/2006/relationships/diagramData" Target="../diagrams/data27.xml"/><Relationship Id="rId7" Type="http://schemas.microsoft.com/office/2007/relationships/diagramDrawing" Target="../diagrams/drawing21.xml"/><Relationship Id="rId12" Type="http://schemas.microsoft.com/office/2007/relationships/diagramDrawing" Target="../diagrams/drawing22.xml"/><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diagramColors" Target="../diagrams/colors21.xml"/><Relationship Id="rId11" Type="http://schemas.openxmlformats.org/officeDocument/2006/relationships/diagramColors" Target="../diagrams/colors22.xml"/><Relationship Id="rId5" Type="http://schemas.openxmlformats.org/officeDocument/2006/relationships/diagramQuickStyle" Target="../diagrams/quickStyle21.xml"/><Relationship Id="rId10" Type="http://schemas.openxmlformats.org/officeDocument/2006/relationships/diagramQuickStyle" Target="../diagrams/quickStyle22.xml"/><Relationship Id="rId4" Type="http://schemas.openxmlformats.org/officeDocument/2006/relationships/diagramLayout" Target="../diagrams/layout21.xml"/><Relationship Id="rId9" Type="http://schemas.openxmlformats.org/officeDocument/2006/relationships/diagramLayout" Target="../diagrams/layout2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diagramData" Target="../diagrams/data30.xml"/><Relationship Id="rId3" Type="http://schemas.openxmlformats.org/officeDocument/2006/relationships/diagramData" Target="../diagrams/data29.xml"/><Relationship Id="rId7" Type="http://schemas.microsoft.com/office/2007/relationships/diagramDrawing" Target="../diagrams/drawing23.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23.xml"/><Relationship Id="rId11" Type="http://schemas.openxmlformats.org/officeDocument/2006/relationships/diagramColors" Target="../diagrams/colors23.xml"/><Relationship Id="rId5" Type="http://schemas.openxmlformats.org/officeDocument/2006/relationships/diagramQuickStyle" Target="../diagrams/quickStyle23.xml"/><Relationship Id="rId10" Type="http://schemas.openxmlformats.org/officeDocument/2006/relationships/diagramQuickStyle" Target="../diagrams/quickStyle23.xml"/><Relationship Id="rId4" Type="http://schemas.openxmlformats.org/officeDocument/2006/relationships/diagramLayout" Target="../diagrams/layout23.xml"/><Relationship Id="rId9" Type="http://schemas.openxmlformats.org/officeDocument/2006/relationships/diagramLayout" Target="../diagrams/layout23.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25.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9753F-07FC-584A-BF08-3F2D2701C84D}"/>
              </a:ext>
            </a:extLst>
          </p:cNvPr>
          <p:cNvSpPr>
            <a:spLocks noGrp="1"/>
          </p:cNvSpPr>
          <p:nvPr>
            <p:ph type="ctrTitle"/>
          </p:nvPr>
        </p:nvSpPr>
        <p:spPr>
          <a:xfrm>
            <a:off x="124178" y="1461033"/>
            <a:ext cx="11943643" cy="2387600"/>
          </a:xfrm>
        </p:spPr>
        <p:txBody>
          <a:bodyPr>
            <a:normAutofit fontScale="90000"/>
          </a:bodyPr>
          <a:lstStyle/>
          <a:p>
            <a:r>
              <a:rPr lang="en-US" dirty="0"/>
              <a:t>Show, Attend and Tell: Neural Image Caption Generation with Visual Attention </a:t>
            </a:r>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86803154-3518-654B-8048-12416CCD60CA}"/>
                  </a:ext>
                </a:extLst>
              </p:cNvPr>
              <p:cNvSpPr>
                <a:spLocks noGrp="1"/>
              </p:cNvSpPr>
              <p:nvPr>
                <p:ph type="subTitle" idx="1"/>
              </p:nvPr>
            </p:nvSpPr>
            <p:spPr>
              <a:xfrm>
                <a:off x="124178" y="3940708"/>
                <a:ext cx="11943643" cy="1655762"/>
              </a:xfrm>
            </p:spPr>
            <p:txBody>
              <a:bodyPr>
                <a:normAutofit lnSpcReduction="10000"/>
              </a:bodyPr>
              <a:lstStyle/>
              <a:p>
                <a:endParaRPr lang="en-US" sz="1200" b="1" dirty="0"/>
              </a:p>
              <a:p>
                <a:endParaRPr lang="en-US" sz="1200" b="1" dirty="0"/>
              </a:p>
              <a:p>
                <a14:m>
                  <m:oMath xmlns:m="http://schemas.openxmlformats.org/officeDocument/2006/math">
                    <m:r>
                      <a:rPr lang="el-GR" sz="3200" b="1" i="1" smtClean="0">
                        <a:latin typeface="Cambria Math" panose="02040503050406030204" pitchFamily="18" charset="0"/>
                        <a:ea typeface="Cambria Math" panose="02040503050406030204" pitchFamily="18" charset="0"/>
                      </a:rPr>
                      <m:t>𝜶𝜷</m:t>
                    </m:r>
                    <m:r>
                      <a:rPr lang="en-US" sz="3200" b="1" i="1" smtClean="0">
                        <a:latin typeface="Cambria Math" panose="02040503050406030204" pitchFamily="18" charset="0"/>
                        <a:ea typeface="Cambria Math" panose="02040503050406030204" pitchFamily="18" charset="0"/>
                      </a:rPr>
                      <m:t>𝒏𝒐𝒓𝒎𝒂𝒍</m:t>
                    </m:r>
                  </m:oMath>
                </a14:m>
                <a:r>
                  <a:rPr lang="en-US" sz="3200" b="1" i="1" dirty="0">
                    <a:latin typeface="Cambria" panose="02040503050406030204" pitchFamily="18" charset="0"/>
                  </a:rPr>
                  <a:t> </a:t>
                </a:r>
                <a:r>
                  <a:rPr lang="en-US" sz="3200" b="1" dirty="0">
                    <a:latin typeface="Cambria" panose="02040503050406030204" pitchFamily="18" charset="0"/>
                  </a:rPr>
                  <a:t>Distri</a:t>
                </a:r>
                <a14:m>
                  <m:oMath xmlns:m="http://schemas.openxmlformats.org/officeDocument/2006/math">
                    <m:r>
                      <a:rPr lang="el-GR" sz="3200" b="1" i="0" smtClean="0">
                        <a:latin typeface="Cambria Math" panose="02040503050406030204" pitchFamily="18" charset="0"/>
                        <a:ea typeface="Cambria Math" panose="02040503050406030204" pitchFamily="18" charset="0"/>
                      </a:rPr>
                      <m:t>𝛃</m:t>
                    </m:r>
                  </m:oMath>
                </a14:m>
                <a:r>
                  <a:rPr lang="en-US" sz="3200" b="1" dirty="0">
                    <a:latin typeface="Cambria" panose="02040503050406030204" pitchFamily="18" charset="0"/>
                  </a:rPr>
                  <a:t>ution</a:t>
                </a:r>
                <a:endParaRPr lang="en-US" sz="3000" b="1" dirty="0">
                  <a:latin typeface="Cambria" panose="02040503050406030204" pitchFamily="18" charset="0"/>
                </a:endParaRPr>
              </a:p>
              <a:p>
                <a:r>
                  <a:rPr lang="en-US" sz="3200" b="1" dirty="0">
                    <a:latin typeface="Cambria" panose="02040503050406030204" pitchFamily="18" charset="0"/>
                  </a:rPr>
                  <a:t>AC295/CS115</a:t>
                </a:r>
              </a:p>
            </p:txBody>
          </p:sp>
        </mc:Choice>
        <mc:Fallback xmlns="">
          <p:sp>
            <p:nvSpPr>
              <p:cNvPr id="3" name="Subtitle 2">
                <a:extLst>
                  <a:ext uri="{FF2B5EF4-FFF2-40B4-BE49-F238E27FC236}">
                    <a16:creationId xmlns:a16="http://schemas.microsoft.com/office/drawing/2014/main" id="{86803154-3518-654B-8048-12416CCD60CA}"/>
                  </a:ext>
                </a:extLst>
              </p:cNvPr>
              <p:cNvSpPr>
                <a:spLocks noGrp="1" noRot="1" noChangeAspect="1" noMove="1" noResize="1" noEditPoints="1" noAdjustHandles="1" noChangeArrowheads="1" noChangeShapeType="1" noTextEdit="1"/>
              </p:cNvSpPr>
              <p:nvPr>
                <p:ph type="subTitle" idx="1"/>
              </p:nvPr>
            </p:nvSpPr>
            <p:spPr>
              <a:xfrm>
                <a:off x="124178" y="3940708"/>
                <a:ext cx="11943643" cy="1655762"/>
              </a:xfrm>
              <a:blipFill>
                <a:blip r:embed="rId3"/>
                <a:stretch>
                  <a:fillRect b="-5147"/>
                </a:stretch>
              </a:blipFill>
            </p:spPr>
            <p:txBody>
              <a:bodyPr/>
              <a:lstStyle/>
              <a:p>
                <a:r>
                  <a:rPr lang="en-US">
                    <a:noFill/>
                  </a:rPr>
                  <a:t> </a:t>
                </a:r>
              </a:p>
            </p:txBody>
          </p:sp>
        </mc:Fallback>
      </mc:AlternateContent>
    </p:spTree>
    <p:extLst>
      <p:ext uri="{BB962C8B-B14F-4D97-AF65-F5344CB8AC3E}">
        <p14:creationId xmlns:p14="http://schemas.microsoft.com/office/powerpoint/2010/main" val="22511018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CD03A-5D7A-9D43-91B6-80863EF43D0A}"/>
              </a:ext>
            </a:extLst>
          </p:cNvPr>
          <p:cNvSpPr>
            <a:spLocks noGrp="1"/>
          </p:cNvSpPr>
          <p:nvPr>
            <p:ph type="title"/>
          </p:nvPr>
        </p:nvSpPr>
        <p:spPr/>
        <p:txBody>
          <a:bodyPr/>
          <a:lstStyle/>
          <a:p>
            <a:r>
              <a:rPr lang="en-US" dirty="0"/>
              <a:t>Encoder – Oxford VGG</a:t>
            </a:r>
          </a:p>
        </p:txBody>
      </p:sp>
      <p:sp>
        <p:nvSpPr>
          <p:cNvPr id="6" name="Rectangle 4">
            <a:extLst>
              <a:ext uri="{FF2B5EF4-FFF2-40B4-BE49-F238E27FC236}">
                <a16:creationId xmlns:a16="http://schemas.microsoft.com/office/drawing/2014/main" id="{BF6486B7-8B4A-1C46-B7A4-549CD24821F0}"/>
              </a:ext>
            </a:extLst>
          </p:cNvPr>
          <p:cNvSpPr>
            <a:spLocks noChangeArrowheads="1"/>
          </p:cNvSpPr>
          <p:nvPr/>
        </p:nvSpPr>
        <p:spPr bwMode="auto">
          <a:xfrm>
            <a:off x="2065867" y="1825624"/>
            <a:ext cx="1431259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27" name="Picture 2" descr="VGG16 - Convolutional Network for Classification and Detection">
            <a:extLst>
              <a:ext uri="{FF2B5EF4-FFF2-40B4-BE49-F238E27FC236}">
                <a16:creationId xmlns:a16="http://schemas.microsoft.com/office/drawing/2014/main" id="{5B4D7A18-6A65-B040-B541-E5108B2933D7}"/>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r="27032"/>
          <a:stretch>
            <a:fillRect/>
          </a:stretch>
        </p:blipFill>
        <p:spPr bwMode="auto">
          <a:xfrm>
            <a:off x="2077155" y="1537568"/>
            <a:ext cx="8060267" cy="501641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80365591-4678-1849-A352-91052F18DB7D}"/>
                  </a:ext>
                </a:extLst>
              </p14:cNvPr>
              <p14:cNvContentPartPr/>
              <p14:nvPr/>
            </p14:nvContentPartPr>
            <p14:xfrm>
              <a:off x="7538933" y="5712036"/>
              <a:ext cx="2609280" cy="439920"/>
            </p14:xfrm>
          </p:contentPart>
        </mc:Choice>
        <mc:Fallback xmlns="">
          <p:pic>
            <p:nvPicPr>
              <p:cNvPr id="7" name="Ink 6">
                <a:extLst>
                  <a:ext uri="{FF2B5EF4-FFF2-40B4-BE49-F238E27FC236}">
                    <a16:creationId xmlns:a16="http://schemas.microsoft.com/office/drawing/2014/main" id="{80365591-4678-1849-A352-91052F18DB7D}"/>
                  </a:ext>
                </a:extLst>
              </p:cNvPr>
              <p:cNvPicPr/>
              <p:nvPr/>
            </p:nvPicPr>
            <p:blipFill>
              <a:blip r:embed="rId6"/>
              <a:stretch>
                <a:fillRect/>
              </a:stretch>
            </p:blipFill>
            <p:spPr>
              <a:xfrm>
                <a:off x="7484933" y="5604036"/>
                <a:ext cx="2716920" cy="655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27306BB7-8997-5D4F-96A7-AD63E6ECE8A7}"/>
                  </a:ext>
                </a:extLst>
              </p14:cNvPr>
              <p14:cNvContentPartPr/>
              <p14:nvPr/>
            </p14:nvContentPartPr>
            <p14:xfrm>
              <a:off x="7401413" y="5676756"/>
              <a:ext cx="2626560" cy="704880"/>
            </p14:xfrm>
          </p:contentPart>
        </mc:Choice>
        <mc:Fallback xmlns="">
          <p:pic>
            <p:nvPicPr>
              <p:cNvPr id="8" name="Ink 7">
                <a:extLst>
                  <a:ext uri="{FF2B5EF4-FFF2-40B4-BE49-F238E27FC236}">
                    <a16:creationId xmlns:a16="http://schemas.microsoft.com/office/drawing/2014/main" id="{27306BB7-8997-5D4F-96A7-AD63E6ECE8A7}"/>
                  </a:ext>
                </a:extLst>
              </p:cNvPr>
              <p:cNvPicPr/>
              <p:nvPr/>
            </p:nvPicPr>
            <p:blipFill>
              <a:blip r:embed="rId8"/>
              <a:stretch>
                <a:fillRect/>
              </a:stretch>
            </p:blipFill>
            <p:spPr>
              <a:xfrm>
                <a:off x="7338422" y="5613788"/>
                <a:ext cx="2752183" cy="830456"/>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2FF6ED24-76F1-9A48-8C75-80F3BA5033FB}"/>
                  </a:ext>
                </a:extLst>
              </p14:cNvPr>
              <p14:cNvContentPartPr/>
              <p14:nvPr/>
            </p14:nvContentPartPr>
            <p14:xfrm>
              <a:off x="8779853" y="3501636"/>
              <a:ext cx="1396800" cy="88200"/>
            </p14:xfrm>
          </p:contentPart>
        </mc:Choice>
        <mc:Fallback xmlns="">
          <p:pic>
            <p:nvPicPr>
              <p:cNvPr id="9" name="Ink 8">
                <a:extLst>
                  <a:ext uri="{FF2B5EF4-FFF2-40B4-BE49-F238E27FC236}">
                    <a16:creationId xmlns:a16="http://schemas.microsoft.com/office/drawing/2014/main" id="{2FF6ED24-76F1-9A48-8C75-80F3BA5033FB}"/>
                  </a:ext>
                </a:extLst>
              </p:cNvPr>
              <p:cNvPicPr/>
              <p:nvPr/>
            </p:nvPicPr>
            <p:blipFill>
              <a:blip r:embed="rId10"/>
              <a:stretch>
                <a:fillRect/>
              </a:stretch>
            </p:blipFill>
            <p:spPr>
              <a:xfrm>
                <a:off x="8716853" y="3438636"/>
                <a:ext cx="152244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8B178DC0-B860-CB4B-B520-0DC4FCA9CE2F}"/>
                  </a:ext>
                </a:extLst>
              </p14:cNvPr>
              <p14:cNvContentPartPr/>
              <p14:nvPr/>
            </p14:nvContentPartPr>
            <p14:xfrm>
              <a:off x="9400133" y="4066836"/>
              <a:ext cx="820440" cy="152280"/>
            </p14:xfrm>
          </p:contentPart>
        </mc:Choice>
        <mc:Fallback xmlns="">
          <p:pic>
            <p:nvPicPr>
              <p:cNvPr id="10" name="Ink 9">
                <a:extLst>
                  <a:ext uri="{FF2B5EF4-FFF2-40B4-BE49-F238E27FC236}">
                    <a16:creationId xmlns:a16="http://schemas.microsoft.com/office/drawing/2014/main" id="{8B178DC0-B860-CB4B-B520-0DC4FCA9CE2F}"/>
                  </a:ext>
                </a:extLst>
              </p:cNvPr>
              <p:cNvPicPr/>
              <p:nvPr/>
            </p:nvPicPr>
            <p:blipFill>
              <a:blip r:embed="rId12"/>
              <a:stretch>
                <a:fillRect/>
              </a:stretch>
            </p:blipFill>
            <p:spPr>
              <a:xfrm>
                <a:off x="9337133" y="4003985"/>
                <a:ext cx="946080" cy="277624"/>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044A89B5-AEA6-A04C-94DB-1220DA3F8177}"/>
                  </a:ext>
                </a:extLst>
              </p14:cNvPr>
              <p14:cNvContentPartPr/>
              <p14:nvPr/>
            </p14:nvContentPartPr>
            <p14:xfrm>
              <a:off x="9381053" y="4069356"/>
              <a:ext cx="504000" cy="208800"/>
            </p14:xfrm>
          </p:contentPart>
        </mc:Choice>
        <mc:Fallback xmlns="">
          <p:pic>
            <p:nvPicPr>
              <p:cNvPr id="11" name="Ink 10">
                <a:extLst>
                  <a:ext uri="{FF2B5EF4-FFF2-40B4-BE49-F238E27FC236}">
                    <a16:creationId xmlns:a16="http://schemas.microsoft.com/office/drawing/2014/main" id="{044A89B5-AEA6-A04C-94DB-1220DA3F8177}"/>
                  </a:ext>
                </a:extLst>
              </p:cNvPr>
              <p:cNvPicPr/>
              <p:nvPr/>
            </p:nvPicPr>
            <p:blipFill>
              <a:blip r:embed="rId14"/>
              <a:stretch>
                <a:fillRect/>
              </a:stretch>
            </p:blipFill>
            <p:spPr>
              <a:xfrm>
                <a:off x="9318053" y="4006356"/>
                <a:ext cx="629640" cy="334440"/>
              </a:xfrm>
              <a:prstGeom prst="rect">
                <a:avLst/>
              </a:prstGeom>
            </p:spPr>
          </p:pic>
        </mc:Fallback>
      </mc:AlternateContent>
    </p:spTree>
    <p:extLst>
      <p:ext uri="{BB962C8B-B14F-4D97-AF65-F5344CB8AC3E}">
        <p14:creationId xmlns:p14="http://schemas.microsoft.com/office/powerpoint/2010/main" val="2239355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Freeform 5">
            <a:extLst>
              <a:ext uri="{FF2B5EF4-FFF2-40B4-BE49-F238E27FC236}">
                <a16:creationId xmlns:a16="http://schemas.microsoft.com/office/drawing/2014/main" id="{07322A9E-F1EC-405E-8971-BA906EFFC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29674" y="1290909"/>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6">
            <a:extLst>
              <a:ext uri="{FF2B5EF4-FFF2-40B4-BE49-F238E27FC236}">
                <a16:creationId xmlns:a16="http://schemas.microsoft.com/office/drawing/2014/main" id="{A5704422-1118-4FD1-95AD-29A064EB8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0451" y="2010741"/>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7">
            <a:extLst>
              <a:ext uri="{FF2B5EF4-FFF2-40B4-BE49-F238E27FC236}">
                <a16:creationId xmlns:a16="http://schemas.microsoft.com/office/drawing/2014/main" id="{A88B2AAA-B805-498E-A9E6-98B885855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51351" y="1780905"/>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8">
            <a:extLst>
              <a:ext uri="{FF2B5EF4-FFF2-40B4-BE49-F238E27FC236}">
                <a16:creationId xmlns:a16="http://schemas.microsoft.com/office/drawing/2014/main" id="{9B8051E0-19D7-43E1-BFD9-E6DBFEB3A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42347"/>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9">
            <a:extLst>
              <a:ext uri="{FF2B5EF4-FFF2-40B4-BE49-F238E27FC236}">
                <a16:creationId xmlns:a16="http://schemas.microsoft.com/office/drawing/2014/main" id="{4EDB2B02-86A2-46F5-A4BE-B7D9B10411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178751"/>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10">
            <a:extLst>
              <a:ext uri="{FF2B5EF4-FFF2-40B4-BE49-F238E27FC236}">
                <a16:creationId xmlns:a16="http://schemas.microsoft.com/office/drawing/2014/main" id="{43954639-FB5D-41F4-9560-6F6DFE778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9376"/>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2">
            <a:extLst>
              <a:ext uri="{FF2B5EF4-FFF2-40B4-BE49-F238E27FC236}">
                <a16:creationId xmlns:a16="http://schemas.microsoft.com/office/drawing/2014/main" id="{E898931C-0323-41FA-A036-20F818B1F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4">
            <a:extLst>
              <a:ext uri="{FF2B5EF4-FFF2-40B4-BE49-F238E27FC236}">
                <a16:creationId xmlns:a16="http://schemas.microsoft.com/office/drawing/2014/main" id="{89AFE9DD-0792-4B98-B4EB-97ACA17E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705"/>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3981F5C4-9AE1-404E-AF44-A4E6DB374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763C1781-8726-4FAC-8C45-FF40376BE4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26601" y="-1916"/>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21">
            <a:extLst>
              <a:ext uri="{FF2B5EF4-FFF2-40B4-BE49-F238E27FC236}">
                <a16:creationId xmlns:a16="http://schemas.microsoft.com/office/drawing/2014/main" id="{301491B5-56C7-43DC-A3D9-861EECCA0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235014" y="2872"/>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B04621F-3F6E-4E4F-9EC8-3B16AAFAE8A4}"/>
              </a:ext>
            </a:extLst>
          </p:cNvPr>
          <p:cNvSpPr>
            <a:spLocks noGrp="1"/>
          </p:cNvSpPr>
          <p:nvPr>
            <p:ph type="title"/>
          </p:nvPr>
        </p:nvSpPr>
        <p:spPr>
          <a:xfrm>
            <a:off x="8842248" y="1481328"/>
            <a:ext cx="2926080" cy="2468880"/>
          </a:xfrm>
        </p:spPr>
        <p:txBody>
          <a:bodyPr vert="horz" lIns="91440" tIns="45720" rIns="91440" bIns="45720" rtlCol="0" anchor="b">
            <a:normAutofit/>
          </a:bodyPr>
          <a:lstStyle/>
          <a:p>
            <a:r>
              <a:rPr lang="en-US" sz="4000"/>
              <a:t>Decoder – LSTM with Attention</a:t>
            </a:r>
          </a:p>
        </p:txBody>
      </p:sp>
      <p:sp>
        <p:nvSpPr>
          <p:cNvPr id="53" name="Freeform 22">
            <a:extLst>
              <a:ext uri="{FF2B5EF4-FFF2-40B4-BE49-F238E27FC236}">
                <a16:creationId xmlns:a16="http://schemas.microsoft.com/office/drawing/2014/main" id="{237E2353-22DF-46E0-A200-FB30F8F39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020826" y="-1916"/>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23">
            <a:extLst>
              <a:ext uri="{FF2B5EF4-FFF2-40B4-BE49-F238E27FC236}">
                <a16:creationId xmlns:a16="http://schemas.microsoft.com/office/drawing/2014/main" id="{DD6138DB-057B-45F7-A5F4-E7BFDA20D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90826" y="-1916"/>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Shape 34">
            <a:extLst>
              <a:ext uri="{FF2B5EF4-FFF2-40B4-BE49-F238E27FC236}">
                <a16:creationId xmlns:a16="http://schemas.microsoft.com/office/drawing/2014/main" id="{79A54AB1-B64F-4843-BFAB-81CB74E6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752078" y="2218040"/>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4" name="Content Placeholder 3">
            <a:extLst>
              <a:ext uri="{FF2B5EF4-FFF2-40B4-BE49-F238E27FC236}">
                <a16:creationId xmlns:a16="http://schemas.microsoft.com/office/drawing/2014/main" id="{22BA992F-DEC7-BA42-92DF-DE1517FCFCA8}"/>
              </a:ext>
            </a:extLst>
          </p:cNvPr>
          <p:cNvPicPr>
            <a:picLocks noGrp="1"/>
          </p:cNvPicPr>
          <p:nvPr>
            <p:ph idx="1"/>
          </p:nvPr>
        </p:nvPicPr>
        <p:blipFill rotWithShape="1">
          <a:blip r:embed="rId3">
            <a:extLst>
              <a:ext uri="{28A0092B-C50C-407E-A947-70E740481C1C}">
                <a14:useLocalDpi xmlns:a14="http://schemas.microsoft.com/office/drawing/2010/main" val="0"/>
              </a:ext>
            </a:extLst>
          </a:blip>
          <a:srcRect t="5623" r="1" b="10939"/>
          <a:stretch/>
        </p:blipFill>
        <p:spPr bwMode="auto">
          <a:xfrm>
            <a:off x="921910" y="465243"/>
            <a:ext cx="6594457" cy="4776809"/>
          </a:xfrm>
          <a:custGeom>
            <a:avLst/>
            <a:gdLst/>
            <a:ahLst/>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27834367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6D2B5-18F9-E34E-9DD1-289A78134166}"/>
              </a:ext>
            </a:extLst>
          </p:cNvPr>
          <p:cNvSpPr>
            <a:spLocks noGrp="1"/>
          </p:cNvSpPr>
          <p:nvPr>
            <p:ph type="title"/>
          </p:nvPr>
        </p:nvSpPr>
        <p:spPr/>
        <p:txBody>
          <a:bodyPr/>
          <a:lstStyle/>
          <a:p>
            <a:r>
              <a:rPr lang="en-US"/>
              <a:t>Decoder – LSTM with Attention</a:t>
            </a:r>
          </a:p>
        </p:txBody>
      </p:sp>
      <p:graphicFrame>
        <p:nvGraphicFramePr>
          <p:cNvPr id="11" name="Content Placeholder 10">
            <a:extLst>
              <a:ext uri="{FF2B5EF4-FFF2-40B4-BE49-F238E27FC236}">
                <a16:creationId xmlns:a16="http://schemas.microsoft.com/office/drawing/2014/main" id="{89B00708-086B-0848-91C4-461E5298F415}"/>
              </a:ext>
            </a:extLst>
          </p:cNvPr>
          <p:cNvGraphicFramePr>
            <a:graphicFrameLocks noGrp="1"/>
          </p:cNvGraphicFramePr>
          <p:nvPr>
            <p:ph sz="half" idx="1"/>
            <p:extLst>
              <p:ext uri="{D42A27DB-BD31-4B8C-83A1-F6EECF244321}">
                <p14:modId xmlns:p14="http://schemas.microsoft.com/office/powerpoint/2010/main" val="2255383375"/>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a14="http://schemas.microsoft.com/office/drawing/2010/main">
        <mc:Choice Requires="a14">
          <p:graphicFrame>
            <p:nvGraphicFramePr>
              <p:cNvPr id="14" name="Content Placeholder 13">
                <a:extLst>
                  <a:ext uri="{FF2B5EF4-FFF2-40B4-BE49-F238E27FC236}">
                    <a16:creationId xmlns:a16="http://schemas.microsoft.com/office/drawing/2014/main" id="{931B1590-B834-3B46-B567-DB0032E46A74}"/>
                  </a:ext>
                </a:extLst>
              </p:cNvPr>
              <p:cNvGraphicFramePr>
                <a:graphicFrameLocks noGrp="1"/>
              </p:cNvGraphicFramePr>
              <p:nvPr>
                <p:ph sz="half" idx="2"/>
                <p:extLst>
                  <p:ext uri="{D42A27DB-BD31-4B8C-83A1-F6EECF244321}">
                    <p14:modId xmlns:p14="http://schemas.microsoft.com/office/powerpoint/2010/main" val="3531337802"/>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Choice>
        <mc:Fallback xmlns="">
          <p:graphicFrame>
            <p:nvGraphicFramePr>
              <p:cNvPr id="14" name="Content Placeholder 13">
                <a:extLst>
                  <a:ext uri="{FF2B5EF4-FFF2-40B4-BE49-F238E27FC236}">
                    <a16:creationId xmlns:a16="http://schemas.microsoft.com/office/drawing/2014/main" id="{931B1590-B834-3B46-B567-DB0032E46A74}"/>
                  </a:ext>
                </a:extLst>
              </p:cNvPr>
              <p:cNvGraphicFramePr>
                <a:graphicFrameLocks noGrp="1"/>
              </p:cNvGraphicFramePr>
              <p:nvPr>
                <p:ph sz="half" idx="2"/>
                <p:extLst>
                  <p:ext uri="{D42A27DB-BD31-4B8C-83A1-F6EECF244321}">
                    <p14:modId xmlns:p14="http://schemas.microsoft.com/office/powerpoint/2010/main" val="3531337802"/>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mc:Fallback>
      </mc:AlternateContent>
    </p:spTree>
    <p:extLst>
      <p:ext uri="{BB962C8B-B14F-4D97-AF65-F5344CB8AC3E}">
        <p14:creationId xmlns:p14="http://schemas.microsoft.com/office/powerpoint/2010/main" val="1150734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3E463-A047-4B6D-A4C8-F2F85C61119E}"/>
              </a:ext>
            </a:extLst>
          </p:cNvPr>
          <p:cNvSpPr>
            <a:spLocks noGrp="1"/>
          </p:cNvSpPr>
          <p:nvPr>
            <p:ph type="title"/>
          </p:nvPr>
        </p:nvSpPr>
        <p:spPr/>
        <p:txBody>
          <a:bodyPr/>
          <a:lstStyle/>
          <a:p>
            <a:r>
              <a:rPr lang="en-US">
                <a:cs typeface="Calibri Light"/>
              </a:rPr>
              <a:t>Decoder – LSTM with Attention</a:t>
            </a:r>
            <a:endParaRPr lang="en-US"/>
          </a:p>
        </p:txBody>
      </p:sp>
      <p:graphicFrame>
        <p:nvGraphicFramePr>
          <p:cNvPr id="10" name="Content Placeholder 9">
            <a:extLst>
              <a:ext uri="{FF2B5EF4-FFF2-40B4-BE49-F238E27FC236}">
                <a16:creationId xmlns:a16="http://schemas.microsoft.com/office/drawing/2014/main" id="{35EA144C-2D3D-A54E-AC4D-C80DEB576A23}"/>
              </a:ext>
            </a:extLst>
          </p:cNvPr>
          <p:cNvGraphicFramePr>
            <a:graphicFrameLocks noGrp="1"/>
          </p:cNvGraphicFramePr>
          <p:nvPr>
            <p:ph sz="half" idx="1"/>
            <p:extLst>
              <p:ext uri="{D42A27DB-BD31-4B8C-83A1-F6EECF244321}">
                <p14:modId xmlns:p14="http://schemas.microsoft.com/office/powerpoint/2010/main" val="926509353"/>
              </p:ext>
            </p:extLst>
          </p:nvPr>
        </p:nvGraphicFramePr>
        <p:xfrm>
          <a:off x="838200" y="1825625"/>
          <a:ext cx="6013508"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4E53CD95-C400-0041-A90A-84F8A05B7BAE}"/>
                  </a:ext>
                </a:extLst>
              </p:cNvPr>
              <p:cNvSpPr>
                <a:spLocks noGrp="1"/>
              </p:cNvSpPr>
              <p:nvPr>
                <p:ph sz="half" idx="2"/>
              </p:nvPr>
            </p:nvSpPr>
            <p:spPr>
              <a:xfrm>
                <a:off x="6172200" y="1322286"/>
                <a:ext cx="5181600" cy="4854677"/>
              </a:xfrm>
            </p:spPr>
            <p:txBody>
              <a:bodyPr>
                <a:normAutofit fontScale="92500"/>
              </a:body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𝑖𝑛𝑖𝑡</m:t>
                          </m:r>
                          <m:r>
                            <a:rPr lang="en-US" b="0" i="1" smtClean="0">
                              <a:latin typeface="Cambria Math" panose="02040503050406030204" pitchFamily="18" charset="0"/>
                            </a:rPr>
                            <m:t>, </m:t>
                          </m:r>
                          <m:r>
                            <a:rPr lang="en-US" b="0" i="1" smtClean="0">
                              <a:latin typeface="Cambria Math" panose="02040503050406030204" pitchFamily="18" charset="0"/>
                            </a:rPr>
                            <m:t>𝑐</m:t>
                          </m:r>
                        </m:sub>
                      </m:sSub>
                      <m:r>
                        <a:rPr lang="en-US" b="0" i="1" smtClean="0">
                          <a:latin typeface="Cambria Math" panose="02040503050406030204" pitchFamily="18" charset="0"/>
                        </a:rPr>
                        <m:t> </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𝐿</m:t>
                              </m:r>
                            </m:den>
                          </m:f>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sub>
                            <m:sup>
                              <m:r>
                                <a:rPr lang="en-US" b="0" i="1" smtClean="0">
                                  <a:latin typeface="Cambria Math" panose="02040503050406030204" pitchFamily="18" charset="0"/>
                                </a:rPr>
                                <m:t>𝐿</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e>
                          </m:nary>
                        </m:e>
                      </m:d>
                    </m:oMath>
                  </m:oMathPara>
                </a14:m>
                <a:endParaRPr lang="en-US"/>
              </a:p>
              <a:p>
                <a:pPr marL="0" indent="0" algn="ctr">
                  <a:buNone/>
                </a:pPr>
                <a:endParaRPr lang="en-US"/>
              </a:p>
              <a:p>
                <a:pPr marL="0" indent="0" algn="ctr">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h</m:t>
                          </m:r>
                        </m:e>
                        <m:sub>
                          <m:r>
                            <a:rPr lang="en-US" i="1">
                              <a:latin typeface="Cambria Math" panose="02040503050406030204" pitchFamily="18" charset="0"/>
                            </a:rPr>
                            <m:t>0</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𝑖𝑛𝑖𝑡</m:t>
                          </m:r>
                          <m:r>
                            <a:rPr lang="en-US" i="1">
                              <a:latin typeface="Cambria Math" panose="02040503050406030204" pitchFamily="18" charset="0"/>
                            </a:rPr>
                            <m:t>, </m:t>
                          </m:r>
                          <m:r>
                            <a:rPr lang="en-US" b="0" i="1" smtClean="0">
                              <a:latin typeface="Cambria Math" panose="02040503050406030204" pitchFamily="18" charset="0"/>
                            </a:rPr>
                            <m:t>h</m:t>
                          </m:r>
                        </m:sub>
                      </m:sSub>
                      <m:r>
                        <a:rPr lang="en-US" i="1">
                          <a:latin typeface="Cambria Math" panose="02040503050406030204" pitchFamily="18" charset="0"/>
                        </a:rPr>
                        <m:t> </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𝐿</m:t>
                              </m:r>
                            </m:den>
                          </m:f>
                          <m:r>
                            <a:rPr lang="en-US" i="1">
                              <a:latin typeface="Cambria Math" panose="02040503050406030204" pitchFamily="18" charset="0"/>
                            </a:rPr>
                            <m:t> </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sub>
                            <m:sup>
                              <m:r>
                                <a:rPr lang="en-US" i="1">
                                  <a:latin typeface="Cambria Math" panose="02040503050406030204" pitchFamily="18" charset="0"/>
                                </a:rPr>
                                <m:t>𝐿</m:t>
                              </m:r>
                            </m:sup>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e>
                          </m:nary>
                        </m:e>
                      </m:d>
                    </m:oMath>
                  </m:oMathPara>
                </a14:m>
                <a:endParaRPr lang="en-US"/>
              </a:p>
              <a:p>
                <a:pPr marL="0" indent="0" algn="ctr">
                  <a:buNone/>
                </a:pPr>
                <a:endParaRPr lang="en-US"/>
              </a:p>
              <a:p>
                <a:pPr marL="0" indent="0" algn="ctr">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𝑡𝑖</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𝑎𝑡𝑡</m:t>
                          </m:r>
                        </m:sub>
                      </m:sSub>
                      <m:r>
                        <a:rPr lang="en-US" i="1">
                          <a:latin typeface="Cambria Math" panose="02040503050406030204" pitchFamily="18" charset="0"/>
                        </a:rPr>
                        <m:t> </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oMath>
                  </m:oMathPara>
                </a14:m>
                <a:endParaRPr lang="en-US"/>
              </a:p>
              <a:p>
                <a:pPr marL="0" indent="0" algn="ctr">
                  <a:buNone/>
                </a:pPr>
                <a:endParaRPr lang="en-US"/>
              </a:p>
              <a:p>
                <a:pPr marL="0" indent="0" algn="ctr">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𝑡𝑖</m:t>
                          </m:r>
                        </m:sub>
                      </m:sSub>
                      <m:r>
                        <a:rPr lang="en-US" i="1">
                          <a:latin typeface="Cambria Math" panose="02040503050406030204" pitchFamily="18" charset="0"/>
                        </a:rPr>
                        <m:t>=</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𝑒𝑥𝑝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𝑡𝑖</m:t>
                                  </m:r>
                                </m:sub>
                              </m:sSub>
                            </m:e>
                          </m:d>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𝐿</m:t>
                              </m:r>
                            </m:sup>
                            <m:e>
                              <m:r>
                                <a:rPr lang="en-US" i="1">
                                  <a:latin typeface="Cambria Math" panose="02040503050406030204" pitchFamily="18" charset="0"/>
                                </a:rPr>
                                <m:t>𝑒𝑥𝑝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𝑡</m:t>
                                      </m:r>
                                      <m:r>
                                        <a:rPr lang="en-US" b="0" i="1" smtClean="0">
                                          <a:latin typeface="Cambria Math" panose="02040503050406030204" pitchFamily="18" charset="0"/>
                                        </a:rPr>
                                        <m:t>𝑘</m:t>
                                      </m:r>
                                    </m:sub>
                                  </m:sSub>
                                </m:e>
                              </m:d>
                            </m:e>
                          </m:nary>
                        </m:den>
                      </m:f>
                    </m:oMath>
                  </m:oMathPara>
                </a14:m>
                <a:endParaRPr lang="en-US"/>
              </a:p>
            </p:txBody>
          </p:sp>
        </mc:Choice>
        <mc:Fallback xmlns="">
          <p:sp>
            <p:nvSpPr>
              <p:cNvPr id="9" name="Content Placeholder 8">
                <a:extLst>
                  <a:ext uri="{FF2B5EF4-FFF2-40B4-BE49-F238E27FC236}">
                    <a16:creationId xmlns:a16="http://schemas.microsoft.com/office/drawing/2014/main" id="{4E53CD95-C400-0041-A90A-84F8A05B7BAE}"/>
                  </a:ext>
                </a:extLst>
              </p:cNvPr>
              <p:cNvSpPr>
                <a:spLocks noGrp="1" noRot="1" noChangeAspect="1" noMove="1" noResize="1" noEditPoints="1" noAdjustHandles="1" noChangeArrowheads="1" noChangeShapeType="1" noTextEdit="1"/>
              </p:cNvSpPr>
              <p:nvPr>
                <p:ph sz="half" idx="2"/>
              </p:nvPr>
            </p:nvSpPr>
            <p:spPr>
              <a:xfrm>
                <a:off x="6172200" y="1322286"/>
                <a:ext cx="5181600" cy="4854677"/>
              </a:xfrm>
              <a:blipFill>
                <a:blip r:embed="rId8"/>
                <a:stretch>
                  <a:fillRect t="-126" b="-2136"/>
                </a:stretch>
              </a:blipFill>
            </p:spPr>
            <p:txBody>
              <a:bodyPr/>
              <a:lstStyle/>
              <a:p>
                <a:r>
                  <a:rPr lang="en-US">
                    <a:noFill/>
                  </a:rPr>
                  <a:t> </a:t>
                </a:r>
              </a:p>
            </p:txBody>
          </p:sp>
        </mc:Fallback>
      </mc:AlternateContent>
    </p:spTree>
    <p:extLst>
      <p:ext uri="{BB962C8B-B14F-4D97-AF65-F5344CB8AC3E}">
        <p14:creationId xmlns:p14="http://schemas.microsoft.com/office/powerpoint/2010/main" val="3035811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3E463-A047-4B6D-A4C8-F2F85C61119E}"/>
              </a:ext>
            </a:extLst>
          </p:cNvPr>
          <p:cNvSpPr>
            <a:spLocks noGrp="1"/>
          </p:cNvSpPr>
          <p:nvPr>
            <p:ph type="title"/>
          </p:nvPr>
        </p:nvSpPr>
        <p:spPr/>
        <p:txBody>
          <a:bodyPr/>
          <a:lstStyle/>
          <a:p>
            <a:r>
              <a:rPr lang="en-US">
                <a:cs typeface="Calibri Light"/>
              </a:rPr>
              <a:t>Decoder – LSTM with Attention</a:t>
            </a:r>
            <a:endParaRPr lang="en-US"/>
          </a:p>
        </p:txBody>
      </p:sp>
      <mc:AlternateContent xmlns:mc="http://schemas.openxmlformats.org/markup-compatibility/2006" xmlns:a14="http://schemas.microsoft.com/office/drawing/2010/main">
        <mc:Choice Requires="a14">
          <p:graphicFrame>
            <p:nvGraphicFramePr>
              <p:cNvPr id="15" name="Content Placeholder 14">
                <a:extLst>
                  <a:ext uri="{FF2B5EF4-FFF2-40B4-BE49-F238E27FC236}">
                    <a16:creationId xmlns:a16="http://schemas.microsoft.com/office/drawing/2014/main" id="{10527D23-2DCD-0545-8338-6C464FC81055}"/>
                  </a:ext>
                </a:extLst>
              </p:cNvPr>
              <p:cNvGraphicFramePr>
                <a:graphicFrameLocks noGrp="1"/>
              </p:cNvGraphicFramePr>
              <p:nvPr>
                <p:ph idx="1"/>
                <p:extLst>
                  <p:ext uri="{D42A27DB-BD31-4B8C-83A1-F6EECF244321}">
                    <p14:modId xmlns:p14="http://schemas.microsoft.com/office/powerpoint/2010/main" val="153739417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15" name="Content Placeholder 14">
                <a:extLst>
                  <a:ext uri="{FF2B5EF4-FFF2-40B4-BE49-F238E27FC236}">
                    <a16:creationId xmlns:a16="http://schemas.microsoft.com/office/drawing/2014/main" id="{10527D23-2DCD-0545-8338-6C464FC81055}"/>
                  </a:ext>
                </a:extLst>
              </p:cNvPr>
              <p:cNvGraphicFramePr>
                <a:graphicFrameLocks noGrp="1"/>
              </p:cNvGraphicFramePr>
              <p:nvPr>
                <p:ph idx="1"/>
                <p:extLst>
                  <p:ext uri="{D42A27DB-BD31-4B8C-83A1-F6EECF244321}">
                    <p14:modId xmlns:p14="http://schemas.microsoft.com/office/powerpoint/2010/main" val="153739417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Tree>
    <p:extLst>
      <p:ext uri="{BB962C8B-B14F-4D97-AF65-F5344CB8AC3E}">
        <p14:creationId xmlns:p14="http://schemas.microsoft.com/office/powerpoint/2010/main" val="4267970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6E45E-AA37-6D43-8B16-B7086FC7159D}"/>
              </a:ext>
            </a:extLst>
          </p:cNvPr>
          <p:cNvSpPr>
            <a:spLocks noGrp="1"/>
          </p:cNvSpPr>
          <p:nvPr>
            <p:ph type="title"/>
          </p:nvPr>
        </p:nvSpPr>
        <p:spPr/>
        <p:txBody>
          <a:bodyPr/>
          <a:lstStyle/>
          <a:p>
            <a:r>
              <a:rPr lang="en-US"/>
              <a:t>Show, Attend &amp; Tell – Architecture</a:t>
            </a:r>
          </a:p>
        </p:txBody>
      </p:sp>
      <p:graphicFrame>
        <p:nvGraphicFramePr>
          <p:cNvPr id="4" name="Content Placeholder 3">
            <a:extLst>
              <a:ext uri="{FF2B5EF4-FFF2-40B4-BE49-F238E27FC236}">
                <a16:creationId xmlns:a16="http://schemas.microsoft.com/office/drawing/2014/main" id="{0B66618C-65B0-0E41-B9DD-FCF5DAA5C0A5}"/>
              </a:ext>
            </a:extLst>
          </p:cNvPr>
          <p:cNvGraphicFramePr>
            <a:graphicFrameLocks noGrp="1"/>
          </p:cNvGraphicFramePr>
          <p:nvPr>
            <p:ph idx="1"/>
            <p:extLst>
              <p:ext uri="{D42A27DB-BD31-4B8C-83A1-F6EECF244321}">
                <p14:modId xmlns:p14="http://schemas.microsoft.com/office/powerpoint/2010/main" val="57469211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46172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197A5-437F-1E46-BA58-9A5BC94338FF}"/>
              </a:ext>
            </a:extLst>
          </p:cNvPr>
          <p:cNvSpPr>
            <a:spLocks noGrp="1"/>
          </p:cNvSpPr>
          <p:nvPr>
            <p:ph type="title"/>
          </p:nvPr>
        </p:nvSpPr>
        <p:spPr>
          <a:xfrm>
            <a:off x="838200" y="365125"/>
            <a:ext cx="10942320" cy="1340803"/>
          </a:xfrm>
        </p:spPr>
        <p:txBody>
          <a:bodyPr/>
          <a:lstStyle/>
          <a:p>
            <a:r>
              <a:rPr lang="en-US"/>
              <a:t>Soft vs Hard Attention</a:t>
            </a:r>
          </a:p>
        </p:txBody>
      </p:sp>
      <p:pic>
        <p:nvPicPr>
          <p:cNvPr id="4" name="Picture 4" descr="A picture containing different, looking, building, window&#10;&#10;Description automatically generated">
            <a:extLst>
              <a:ext uri="{FF2B5EF4-FFF2-40B4-BE49-F238E27FC236}">
                <a16:creationId xmlns:a16="http://schemas.microsoft.com/office/drawing/2014/main" id="{E38235D1-1F11-4D69-A808-1FC6DB287AF3}"/>
              </a:ext>
            </a:extLst>
          </p:cNvPr>
          <p:cNvPicPr>
            <a:picLocks noGrp="1" noChangeAspect="1"/>
          </p:cNvPicPr>
          <p:nvPr>
            <p:ph idx="1"/>
          </p:nvPr>
        </p:nvPicPr>
        <p:blipFill>
          <a:blip r:embed="rId3"/>
          <a:stretch>
            <a:fillRect/>
          </a:stretch>
        </p:blipFill>
        <p:spPr>
          <a:xfrm>
            <a:off x="1533237" y="1717199"/>
            <a:ext cx="8717280" cy="1946910"/>
          </a:xfrm>
        </p:spPr>
      </p:pic>
      <mc:AlternateContent xmlns:mc="http://schemas.openxmlformats.org/markup-compatibility/2006" xmlns:a14="http://schemas.microsoft.com/office/drawing/2010/main">
        <mc:Choice Requires="a14">
          <p:graphicFrame>
            <p:nvGraphicFramePr>
              <p:cNvPr id="3" name="Diagram 5">
                <a:extLst>
                  <a:ext uri="{FF2B5EF4-FFF2-40B4-BE49-F238E27FC236}">
                    <a16:creationId xmlns:a16="http://schemas.microsoft.com/office/drawing/2014/main" id="{8873E524-4B2A-418C-A63B-1219334E8ED2}"/>
                  </a:ext>
                </a:extLst>
              </p:cNvPr>
              <p:cNvGraphicFramePr/>
              <p:nvPr>
                <p:extLst>
                  <p:ext uri="{D42A27DB-BD31-4B8C-83A1-F6EECF244321}">
                    <p14:modId xmlns:p14="http://schemas.microsoft.com/office/powerpoint/2010/main" val="2723845907"/>
                  </p:ext>
                </p:extLst>
              </p:nvPr>
            </p:nvGraphicFramePr>
            <p:xfrm>
              <a:off x="732950" y="3942126"/>
              <a:ext cx="10318458" cy="23223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xmlns="">
          <p:graphicFrame>
            <p:nvGraphicFramePr>
              <p:cNvPr id="3" name="Diagram 5">
                <a:extLst>
                  <a:ext uri="{FF2B5EF4-FFF2-40B4-BE49-F238E27FC236}">
                    <a16:creationId xmlns:a16="http://schemas.microsoft.com/office/drawing/2014/main" id="{8873E524-4B2A-418C-A63B-1219334E8ED2}"/>
                  </a:ext>
                </a:extLst>
              </p:cNvPr>
              <p:cNvGraphicFramePr/>
              <p:nvPr>
                <p:extLst>
                  <p:ext uri="{D42A27DB-BD31-4B8C-83A1-F6EECF244321}">
                    <p14:modId xmlns:p14="http://schemas.microsoft.com/office/powerpoint/2010/main" val="2723845907"/>
                  </p:ext>
                </p:extLst>
              </p:nvPr>
            </p:nvGraphicFramePr>
            <p:xfrm>
              <a:off x="732950" y="3942126"/>
              <a:ext cx="10318458" cy="232235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mc:Fallback>
      </mc:AlternateContent>
    </p:spTree>
    <p:extLst>
      <p:ext uri="{BB962C8B-B14F-4D97-AF65-F5344CB8AC3E}">
        <p14:creationId xmlns:p14="http://schemas.microsoft.com/office/powerpoint/2010/main" val="25883989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74E00-E27C-E645-9EFA-8EC5A81C3BE8}"/>
              </a:ext>
            </a:extLst>
          </p:cNvPr>
          <p:cNvSpPr>
            <a:spLocks noGrp="1"/>
          </p:cNvSpPr>
          <p:nvPr>
            <p:ph type="title"/>
          </p:nvPr>
        </p:nvSpPr>
        <p:spPr/>
        <p:txBody>
          <a:bodyPr/>
          <a:lstStyle/>
          <a:p>
            <a:r>
              <a:rPr lang="en-US" dirty="0"/>
              <a:t>Hard (Stochastic) Attention</a:t>
            </a:r>
          </a:p>
        </p:txBody>
      </p:sp>
      <p:sp>
        <p:nvSpPr>
          <p:cNvPr id="4" name="Text Placeholder 3">
            <a:extLst>
              <a:ext uri="{FF2B5EF4-FFF2-40B4-BE49-F238E27FC236}">
                <a16:creationId xmlns:a16="http://schemas.microsoft.com/office/drawing/2014/main" id="{F1B43D86-0C88-8A48-8BDF-25E43B662F1F}"/>
              </a:ext>
            </a:extLst>
          </p:cNvPr>
          <p:cNvSpPr>
            <a:spLocks noGrp="1"/>
          </p:cNvSpPr>
          <p:nvPr>
            <p:ph type="body" idx="1"/>
          </p:nvPr>
        </p:nvSpPr>
        <p:spPr/>
        <p:txBody>
          <a:bodyPr/>
          <a:lstStyle/>
          <a:p>
            <a:r>
              <a:rPr lang="en-US" dirty="0"/>
              <a:t>Correct Captioning</a:t>
            </a:r>
          </a:p>
        </p:txBody>
      </p:sp>
      <p:sp>
        <p:nvSpPr>
          <p:cNvPr id="6" name="Text Placeholder 5">
            <a:extLst>
              <a:ext uri="{FF2B5EF4-FFF2-40B4-BE49-F238E27FC236}">
                <a16:creationId xmlns:a16="http://schemas.microsoft.com/office/drawing/2014/main" id="{0FCE1AA4-81A6-4742-B1F9-D0E1D77766E0}"/>
              </a:ext>
            </a:extLst>
          </p:cNvPr>
          <p:cNvSpPr>
            <a:spLocks noGrp="1"/>
          </p:cNvSpPr>
          <p:nvPr>
            <p:ph type="body" sz="quarter" idx="3"/>
          </p:nvPr>
        </p:nvSpPr>
        <p:spPr/>
        <p:txBody>
          <a:bodyPr/>
          <a:lstStyle/>
          <a:p>
            <a:r>
              <a:rPr lang="en-US" dirty="0"/>
              <a:t>Incorrect Captioning</a:t>
            </a:r>
          </a:p>
        </p:txBody>
      </p:sp>
      <p:pic>
        <p:nvPicPr>
          <p:cNvPr id="12" name="Content Placeholder 11">
            <a:extLst>
              <a:ext uri="{FF2B5EF4-FFF2-40B4-BE49-F238E27FC236}">
                <a16:creationId xmlns:a16="http://schemas.microsoft.com/office/drawing/2014/main" id="{1F6120F8-10EA-7D42-B9E6-87E944BFB19F}"/>
              </a:ext>
            </a:extLst>
          </p:cNvPr>
          <p:cNvPicPr>
            <a:picLocks noGrp="1" noChangeAspect="1"/>
          </p:cNvPicPr>
          <p:nvPr>
            <p:ph sz="quarter" idx="4"/>
          </p:nvPr>
        </p:nvPicPr>
        <p:blipFill>
          <a:blip r:embed="rId3">
            <a:alphaModFix/>
          </a:blip>
          <a:stretch>
            <a:fillRect/>
          </a:stretch>
        </p:blipFill>
        <p:spPr>
          <a:xfrm>
            <a:off x="6172200" y="2569972"/>
            <a:ext cx="5183188" cy="3554794"/>
          </a:xfrm>
          <a:prstGeom prst="rect">
            <a:avLst/>
          </a:prstGeom>
        </p:spPr>
      </p:pic>
      <p:pic>
        <p:nvPicPr>
          <p:cNvPr id="11" name="Content Placeholder 10">
            <a:extLst>
              <a:ext uri="{FF2B5EF4-FFF2-40B4-BE49-F238E27FC236}">
                <a16:creationId xmlns:a16="http://schemas.microsoft.com/office/drawing/2014/main" id="{676EB8CA-637A-1C4B-A703-67EEB307B0F5}"/>
              </a:ext>
            </a:extLst>
          </p:cNvPr>
          <p:cNvPicPr>
            <a:picLocks noGrp="1" noChangeAspect="1"/>
          </p:cNvPicPr>
          <p:nvPr>
            <p:ph sz="half" idx="2"/>
          </p:nvPr>
        </p:nvPicPr>
        <p:blipFill>
          <a:blip r:embed="rId4"/>
          <a:stretch>
            <a:fillRect/>
          </a:stretch>
        </p:blipFill>
        <p:spPr>
          <a:xfrm>
            <a:off x="839788" y="2662561"/>
            <a:ext cx="5157787" cy="3369616"/>
          </a:xfrm>
          <a:prstGeom prst="rect">
            <a:avLst/>
          </a:prstGeom>
        </p:spPr>
      </p:pic>
    </p:spTree>
    <p:extLst>
      <p:ext uri="{BB962C8B-B14F-4D97-AF65-F5344CB8AC3E}">
        <p14:creationId xmlns:p14="http://schemas.microsoft.com/office/powerpoint/2010/main" val="15485235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197A5-437F-1E46-BA58-9A5BC94338FF}"/>
              </a:ext>
            </a:extLst>
          </p:cNvPr>
          <p:cNvSpPr>
            <a:spLocks noGrp="1"/>
          </p:cNvSpPr>
          <p:nvPr>
            <p:ph type="title"/>
          </p:nvPr>
        </p:nvSpPr>
        <p:spPr/>
        <p:txBody>
          <a:bodyPr/>
          <a:lstStyle/>
          <a:p>
            <a:r>
              <a:rPr lang="en-US" dirty="0"/>
              <a:t>Hard (Stochastic) Attention</a:t>
            </a:r>
          </a:p>
        </p:txBody>
      </p:sp>
      <mc:AlternateContent xmlns:mc="http://schemas.openxmlformats.org/markup-compatibility/2006" xmlns:a14="http://schemas.microsoft.com/office/drawing/2010/main">
        <mc:Choice Requires="a14">
          <p:graphicFrame>
            <p:nvGraphicFramePr>
              <p:cNvPr id="11" name="Content Placeholder 10">
                <a:extLst>
                  <a:ext uri="{FF2B5EF4-FFF2-40B4-BE49-F238E27FC236}">
                    <a16:creationId xmlns:a16="http://schemas.microsoft.com/office/drawing/2014/main" id="{4B18A74B-309C-8F4B-BCDE-765CD0F3CFB4}"/>
                  </a:ext>
                </a:extLst>
              </p:cNvPr>
              <p:cNvGraphicFramePr>
                <a:graphicFrameLocks noGrp="1"/>
              </p:cNvGraphicFramePr>
              <p:nvPr>
                <p:ph sz="half" idx="1"/>
                <p:extLst>
                  <p:ext uri="{D42A27DB-BD31-4B8C-83A1-F6EECF244321}">
                    <p14:modId xmlns:p14="http://schemas.microsoft.com/office/powerpoint/2010/main" val="2004600072"/>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11" name="Content Placeholder 10">
                <a:extLst>
                  <a:ext uri="{FF2B5EF4-FFF2-40B4-BE49-F238E27FC236}">
                    <a16:creationId xmlns:a16="http://schemas.microsoft.com/office/drawing/2014/main" id="{4B18A74B-309C-8F4B-BCDE-765CD0F3CFB4}"/>
                  </a:ext>
                </a:extLst>
              </p:cNvPr>
              <p:cNvGraphicFramePr>
                <a:graphicFrameLocks noGrp="1"/>
              </p:cNvGraphicFramePr>
              <p:nvPr>
                <p:ph sz="half" idx="1"/>
                <p:extLst>
                  <p:ext uri="{D42A27DB-BD31-4B8C-83A1-F6EECF244321}">
                    <p14:modId xmlns:p14="http://schemas.microsoft.com/office/powerpoint/2010/main" val="2004600072"/>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14" name="Content Placeholder 13">
                <a:extLst>
                  <a:ext uri="{FF2B5EF4-FFF2-40B4-BE49-F238E27FC236}">
                    <a16:creationId xmlns:a16="http://schemas.microsoft.com/office/drawing/2014/main" id="{809E85E4-8225-414E-B88E-F45A7AF304BE}"/>
                  </a:ext>
                </a:extLst>
              </p:cNvPr>
              <p:cNvSpPr>
                <a:spLocks noGrp="1"/>
              </p:cNvSpPr>
              <p:nvPr>
                <p:ph sz="half" idx="2"/>
              </p:nvPr>
            </p:nvSpPr>
            <p:spPr>
              <a:xfrm>
                <a:off x="6172200" y="1825624"/>
                <a:ext cx="5181600" cy="4778375"/>
              </a:xfrm>
            </p:spPr>
            <p:txBody>
              <a:bodyPr>
                <a:normAutofit fontScale="47500" lnSpcReduction="20000"/>
              </a:bodyPr>
              <a:lstStyle/>
              <a:p>
                <a:pPr marL="0" indent="0">
                  <a:buNone/>
                </a:pPr>
                <a:endParaRPr lang="en-US" sz="63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5500" i="1" smtClean="0">
                              <a:latin typeface="Cambria Math" panose="02040503050406030204" pitchFamily="18" charset="0"/>
                            </a:rPr>
                          </m:ctrlPr>
                        </m:sSubPr>
                        <m:e>
                          <m:r>
                            <a:rPr lang="en-US" sz="5500" b="0" i="1" smtClean="0">
                              <a:latin typeface="Cambria Math" panose="02040503050406030204" pitchFamily="18" charset="0"/>
                            </a:rPr>
                            <m:t>𝐿</m:t>
                          </m:r>
                        </m:e>
                        <m:sub>
                          <m:r>
                            <a:rPr lang="en-US" sz="5500" b="0" i="1" smtClean="0">
                              <a:latin typeface="Cambria Math" panose="02040503050406030204" pitchFamily="18" charset="0"/>
                            </a:rPr>
                            <m:t>𝑠</m:t>
                          </m:r>
                        </m:sub>
                      </m:sSub>
                      <m:r>
                        <a:rPr lang="en-US" sz="5500" b="0" i="1" smtClean="0">
                          <a:latin typeface="Cambria Math" panose="02040503050406030204" pitchFamily="18" charset="0"/>
                        </a:rPr>
                        <m:t>= </m:t>
                      </m:r>
                      <m:nary>
                        <m:naryPr>
                          <m:chr m:val="∑"/>
                          <m:supHide m:val="on"/>
                          <m:ctrlPr>
                            <a:rPr lang="en-US" sz="5500" b="0" i="1" smtClean="0">
                              <a:latin typeface="Cambria Math" panose="02040503050406030204" pitchFamily="18" charset="0"/>
                            </a:rPr>
                          </m:ctrlPr>
                        </m:naryPr>
                        <m:sub>
                          <m:r>
                            <m:rPr>
                              <m:brk m:alnAt="7"/>
                            </m:rPr>
                            <a:rPr lang="en-US" sz="5500" b="0" i="1" smtClean="0">
                              <a:latin typeface="Cambria Math" panose="02040503050406030204" pitchFamily="18" charset="0"/>
                            </a:rPr>
                            <m:t>𝑠</m:t>
                          </m:r>
                        </m:sub>
                        <m:sup/>
                        <m:e>
                          <m:r>
                            <a:rPr lang="en-US" sz="5500" b="0" i="1" smtClean="0">
                              <a:latin typeface="Cambria Math" panose="02040503050406030204" pitchFamily="18" charset="0"/>
                            </a:rPr>
                            <m:t>𝑝</m:t>
                          </m:r>
                          <m:d>
                            <m:dPr>
                              <m:ctrlPr>
                                <a:rPr lang="en-US" sz="5500" b="0" i="1" smtClean="0">
                                  <a:latin typeface="Cambria Math" panose="02040503050406030204" pitchFamily="18" charset="0"/>
                                </a:rPr>
                              </m:ctrlPr>
                            </m:dPr>
                            <m:e>
                              <m:r>
                                <a:rPr lang="en-US" sz="5500" b="0" i="1" smtClean="0">
                                  <a:latin typeface="Cambria Math" panose="02040503050406030204" pitchFamily="18" charset="0"/>
                                </a:rPr>
                                <m:t>𝑠</m:t>
                              </m:r>
                            </m:e>
                            <m:e>
                              <m:r>
                                <a:rPr lang="en-US" sz="5500" b="0" i="1" smtClean="0">
                                  <a:latin typeface="Cambria Math" panose="02040503050406030204" pitchFamily="18" charset="0"/>
                                </a:rPr>
                                <m:t>𝑎</m:t>
                              </m:r>
                            </m:e>
                          </m:d>
                          <m:func>
                            <m:funcPr>
                              <m:ctrlPr>
                                <a:rPr lang="en-US" sz="5500" b="0" i="1" smtClean="0">
                                  <a:latin typeface="Cambria Math" panose="02040503050406030204" pitchFamily="18" charset="0"/>
                                </a:rPr>
                              </m:ctrlPr>
                            </m:funcPr>
                            <m:fName>
                              <m:r>
                                <m:rPr>
                                  <m:sty m:val="p"/>
                                </m:rPr>
                                <a:rPr lang="en-US" sz="5500" b="0" i="0" smtClean="0">
                                  <a:latin typeface="Cambria Math" panose="02040503050406030204" pitchFamily="18" charset="0"/>
                                </a:rPr>
                                <m:t>log</m:t>
                              </m:r>
                            </m:fName>
                            <m:e>
                              <m:r>
                                <a:rPr lang="en-US" sz="5500" b="0" i="1" smtClean="0">
                                  <a:latin typeface="Cambria Math" panose="02040503050406030204" pitchFamily="18" charset="0"/>
                                </a:rPr>
                                <m:t>𝑝</m:t>
                              </m:r>
                              <m:r>
                                <a:rPr lang="en-US" sz="5500" b="0" i="1" smtClean="0">
                                  <a:latin typeface="Cambria Math" panose="02040503050406030204" pitchFamily="18" charset="0"/>
                                </a:rPr>
                                <m:t>(</m:t>
                              </m:r>
                              <m:r>
                                <a:rPr lang="en-US" sz="5500" b="0" i="1" smtClean="0">
                                  <a:latin typeface="Cambria Math" panose="02040503050406030204" pitchFamily="18" charset="0"/>
                                </a:rPr>
                                <m:t>𝑦</m:t>
                              </m:r>
                              <m:r>
                                <a:rPr lang="en-US" sz="5500" b="0" i="1" smtClean="0">
                                  <a:latin typeface="Cambria Math" panose="02040503050406030204" pitchFamily="18" charset="0"/>
                                </a:rPr>
                                <m:t>|</m:t>
                              </m:r>
                              <m:r>
                                <a:rPr lang="en-US" sz="5500" b="0" i="1" smtClean="0">
                                  <a:latin typeface="Cambria Math" panose="02040503050406030204" pitchFamily="18" charset="0"/>
                                </a:rPr>
                                <m:t>𝑠</m:t>
                              </m:r>
                              <m:r>
                                <a:rPr lang="en-US" sz="5500" b="0" i="1" smtClean="0">
                                  <a:latin typeface="Cambria Math" panose="02040503050406030204" pitchFamily="18" charset="0"/>
                                </a:rPr>
                                <m:t>,</m:t>
                              </m:r>
                              <m:r>
                                <a:rPr lang="en-US" sz="5500" b="0" i="1" smtClean="0">
                                  <a:latin typeface="Cambria Math" panose="02040503050406030204" pitchFamily="18" charset="0"/>
                                </a:rPr>
                                <m:t>𝑎</m:t>
                              </m:r>
                              <m:r>
                                <a:rPr lang="en-US" sz="5500" b="0" i="1" smtClean="0">
                                  <a:latin typeface="Cambria Math" panose="02040503050406030204" pitchFamily="18" charset="0"/>
                                </a:rPr>
                                <m:t>)</m:t>
                              </m:r>
                            </m:e>
                          </m:func>
                        </m:e>
                      </m:nary>
                    </m:oMath>
                  </m:oMathPara>
                </a14:m>
                <a:endParaRPr lang="en-US" sz="5500" b="0" dirty="0"/>
              </a:p>
              <a:p>
                <a:pPr marL="0" indent="0">
                  <a:buNone/>
                </a:pPr>
                <a14:m>
                  <m:oMathPara xmlns:m="http://schemas.openxmlformats.org/officeDocument/2006/math">
                    <m:oMathParaPr>
                      <m:jc m:val="centerGroup"/>
                    </m:oMathParaPr>
                    <m:oMath xmlns:m="http://schemas.openxmlformats.org/officeDocument/2006/math">
                      <m:r>
                        <a:rPr lang="en-US" sz="5500" b="0" i="1" smtClean="0">
                          <a:latin typeface="Cambria Math" panose="02040503050406030204" pitchFamily="18" charset="0"/>
                          <a:ea typeface="Cambria Math" panose="02040503050406030204" pitchFamily="18" charset="0"/>
                        </a:rPr>
                        <m:t>      ≤</m:t>
                      </m:r>
                      <m:func>
                        <m:funcPr>
                          <m:ctrlPr>
                            <a:rPr lang="en-US" sz="5500" b="0" i="1" smtClean="0">
                              <a:latin typeface="Cambria Math" panose="02040503050406030204" pitchFamily="18" charset="0"/>
                              <a:ea typeface="Cambria Math" panose="02040503050406030204" pitchFamily="18" charset="0"/>
                            </a:rPr>
                          </m:ctrlPr>
                        </m:funcPr>
                        <m:fName>
                          <m:r>
                            <m:rPr>
                              <m:sty m:val="p"/>
                            </m:rPr>
                            <a:rPr lang="en-US" sz="5500" b="0" i="0" smtClean="0">
                              <a:latin typeface="Cambria Math" panose="02040503050406030204" pitchFamily="18" charset="0"/>
                              <a:ea typeface="Cambria Math" panose="02040503050406030204" pitchFamily="18" charset="0"/>
                            </a:rPr>
                            <m:t>log</m:t>
                          </m:r>
                        </m:fName>
                        <m:e>
                          <m:nary>
                            <m:naryPr>
                              <m:chr m:val="∑"/>
                              <m:supHide m:val="on"/>
                              <m:ctrlPr>
                                <a:rPr lang="en-US" sz="5500" i="1">
                                  <a:latin typeface="Cambria Math" panose="02040503050406030204" pitchFamily="18" charset="0"/>
                                </a:rPr>
                              </m:ctrlPr>
                            </m:naryPr>
                            <m:sub>
                              <m:r>
                                <m:rPr>
                                  <m:brk m:alnAt="7"/>
                                </m:rPr>
                                <a:rPr lang="en-US" sz="5500" i="1">
                                  <a:latin typeface="Cambria Math" panose="02040503050406030204" pitchFamily="18" charset="0"/>
                                </a:rPr>
                                <m:t>𝑠</m:t>
                              </m:r>
                            </m:sub>
                            <m:sup/>
                            <m:e>
                              <m:r>
                                <a:rPr lang="en-US" sz="5500" i="1">
                                  <a:latin typeface="Cambria Math" panose="02040503050406030204" pitchFamily="18" charset="0"/>
                                </a:rPr>
                                <m:t>𝑝</m:t>
                              </m:r>
                              <m:d>
                                <m:dPr>
                                  <m:ctrlPr>
                                    <a:rPr lang="en-US" sz="5500" i="1">
                                      <a:latin typeface="Cambria Math" panose="02040503050406030204" pitchFamily="18" charset="0"/>
                                    </a:rPr>
                                  </m:ctrlPr>
                                </m:dPr>
                                <m:e>
                                  <m:r>
                                    <a:rPr lang="en-US" sz="5500" i="1">
                                      <a:latin typeface="Cambria Math" panose="02040503050406030204" pitchFamily="18" charset="0"/>
                                    </a:rPr>
                                    <m:t>𝑠</m:t>
                                  </m:r>
                                </m:e>
                                <m:e>
                                  <m:r>
                                    <a:rPr lang="en-US" sz="5500" i="1">
                                      <a:latin typeface="Cambria Math" panose="02040503050406030204" pitchFamily="18" charset="0"/>
                                    </a:rPr>
                                    <m:t>𝑎</m:t>
                                  </m:r>
                                </m:e>
                              </m:d>
                              <m:r>
                                <a:rPr lang="en-US" sz="5500" b="0" i="1" smtClean="0">
                                  <a:latin typeface="Cambria Math" panose="02040503050406030204" pitchFamily="18" charset="0"/>
                                </a:rPr>
                                <m:t> </m:t>
                              </m:r>
                              <m:r>
                                <a:rPr lang="en-US" sz="5500" i="1">
                                  <a:latin typeface="Cambria Math" panose="02040503050406030204" pitchFamily="18" charset="0"/>
                                </a:rPr>
                                <m:t>𝑝</m:t>
                              </m:r>
                              <m:r>
                                <a:rPr lang="en-US" sz="5500" i="1">
                                  <a:latin typeface="Cambria Math" panose="02040503050406030204" pitchFamily="18" charset="0"/>
                                </a:rPr>
                                <m:t>(</m:t>
                              </m:r>
                              <m:r>
                                <a:rPr lang="en-US" sz="5500" i="1">
                                  <a:latin typeface="Cambria Math" panose="02040503050406030204" pitchFamily="18" charset="0"/>
                                </a:rPr>
                                <m:t>𝑦</m:t>
                              </m:r>
                              <m:r>
                                <a:rPr lang="en-US" sz="5500" i="1">
                                  <a:latin typeface="Cambria Math" panose="02040503050406030204" pitchFamily="18" charset="0"/>
                                </a:rPr>
                                <m:t>|</m:t>
                              </m:r>
                              <m:r>
                                <a:rPr lang="en-US" sz="5500" i="1">
                                  <a:latin typeface="Cambria Math" panose="02040503050406030204" pitchFamily="18" charset="0"/>
                                </a:rPr>
                                <m:t>𝑠</m:t>
                              </m:r>
                              <m:r>
                                <a:rPr lang="en-US" sz="5500" i="1">
                                  <a:latin typeface="Cambria Math" panose="02040503050406030204" pitchFamily="18" charset="0"/>
                                </a:rPr>
                                <m:t>,</m:t>
                              </m:r>
                              <m:r>
                                <a:rPr lang="en-US" sz="5500" i="1">
                                  <a:latin typeface="Cambria Math" panose="02040503050406030204" pitchFamily="18" charset="0"/>
                                </a:rPr>
                                <m:t>𝑎</m:t>
                              </m:r>
                              <m:r>
                                <a:rPr lang="en-US" sz="5500" i="1">
                                  <a:latin typeface="Cambria Math" panose="02040503050406030204" pitchFamily="18" charset="0"/>
                                </a:rPr>
                                <m:t>)</m:t>
                              </m:r>
                            </m:e>
                          </m:nary>
                        </m:e>
                      </m:func>
                    </m:oMath>
                  </m:oMathPara>
                </a14:m>
                <a:endParaRPr lang="en-US" sz="5500" b="0" dirty="0"/>
              </a:p>
              <a:p>
                <a:pPr marL="0" indent="0">
                  <a:buNone/>
                </a:pPr>
                <a14:m>
                  <m:oMathPara xmlns:m="http://schemas.openxmlformats.org/officeDocument/2006/math">
                    <m:oMathParaPr>
                      <m:jc m:val="centerGroup"/>
                    </m:oMathParaPr>
                    <m:oMath xmlns:m="http://schemas.openxmlformats.org/officeDocument/2006/math">
                      <m:r>
                        <a:rPr lang="en-US" sz="5500" b="0" i="1" smtClean="0">
                          <a:latin typeface="Cambria Math" panose="02040503050406030204" pitchFamily="18" charset="0"/>
                        </a:rPr>
                        <m:t>=</m:t>
                      </m:r>
                      <m:func>
                        <m:funcPr>
                          <m:ctrlPr>
                            <a:rPr lang="en-US" sz="5500" b="0" i="1" smtClean="0">
                              <a:latin typeface="Cambria Math" panose="02040503050406030204" pitchFamily="18" charset="0"/>
                            </a:rPr>
                          </m:ctrlPr>
                        </m:funcPr>
                        <m:fName>
                          <m:r>
                            <m:rPr>
                              <m:sty m:val="p"/>
                            </m:rPr>
                            <a:rPr lang="en-US" sz="5500" b="0" i="0" smtClean="0">
                              <a:latin typeface="Cambria Math" panose="02040503050406030204" pitchFamily="18" charset="0"/>
                            </a:rPr>
                            <m:t>log</m:t>
                          </m:r>
                        </m:fName>
                        <m:e>
                          <m:r>
                            <a:rPr lang="en-US" sz="5500" b="0" i="1" smtClean="0">
                              <a:latin typeface="Cambria Math" panose="02040503050406030204" pitchFamily="18" charset="0"/>
                            </a:rPr>
                            <m:t>𝑝</m:t>
                          </m:r>
                          <m:d>
                            <m:dPr>
                              <m:ctrlPr>
                                <a:rPr lang="en-US" sz="5500" b="0" i="1" smtClean="0">
                                  <a:latin typeface="Cambria Math" panose="02040503050406030204" pitchFamily="18" charset="0"/>
                                </a:rPr>
                              </m:ctrlPr>
                            </m:dPr>
                            <m:e>
                              <m:r>
                                <a:rPr lang="en-US" sz="5500" b="0" i="1" smtClean="0">
                                  <a:latin typeface="Cambria Math" panose="02040503050406030204" pitchFamily="18" charset="0"/>
                                </a:rPr>
                                <m:t>𝑦</m:t>
                              </m:r>
                            </m:e>
                            <m:e>
                              <m:r>
                                <a:rPr lang="en-US" sz="5500" b="0" i="1" smtClean="0">
                                  <a:latin typeface="Cambria Math" panose="02040503050406030204" pitchFamily="18" charset="0"/>
                                </a:rPr>
                                <m:t>𝑎</m:t>
                              </m:r>
                            </m:e>
                          </m:d>
                          <m:r>
                            <a:rPr lang="en-US" sz="5500" b="0" i="1" smtClean="0">
                              <a:latin typeface="Cambria Math" panose="02040503050406030204" pitchFamily="18" charset="0"/>
                            </a:rPr>
                            <m:t>                  </m:t>
                          </m:r>
                        </m:e>
                      </m:func>
                    </m:oMath>
                  </m:oMathPara>
                </a14:m>
                <a:endParaRPr lang="en-US" sz="5500" b="0" dirty="0"/>
              </a:p>
              <a:p>
                <a:pPr marL="0" indent="0">
                  <a:buNone/>
                </a:pPr>
                <a:endParaRPr lang="en-US" sz="9700" b="0" dirty="0"/>
              </a:p>
              <a:p>
                <a:pPr marL="0" indent="0">
                  <a:buNone/>
                </a:pPr>
                <a14:m>
                  <m:oMathPara xmlns:m="http://schemas.openxmlformats.org/officeDocument/2006/math">
                    <m:oMathParaPr>
                      <m:jc m:val="centerGroup"/>
                    </m:oMathParaPr>
                    <m:oMath xmlns:m="http://schemas.openxmlformats.org/officeDocument/2006/math">
                      <m:acc>
                        <m:accPr>
                          <m:chr m:val="̃"/>
                          <m:ctrlPr>
                            <a:rPr lang="en-US" sz="5500" b="0" i="1" smtClean="0">
                              <a:latin typeface="Cambria Math" panose="02040503050406030204" pitchFamily="18" charset="0"/>
                            </a:rPr>
                          </m:ctrlPr>
                        </m:accPr>
                        <m:e>
                          <m:r>
                            <a:rPr lang="en-US" sz="5500" b="0" i="1" smtClean="0">
                              <a:latin typeface="Cambria Math" panose="02040503050406030204" pitchFamily="18" charset="0"/>
                            </a:rPr>
                            <m:t>𝑠</m:t>
                          </m:r>
                        </m:e>
                      </m:acc>
                      <m:r>
                        <a:rPr lang="en-US" sz="5500" b="0" i="1" smtClean="0">
                          <a:latin typeface="Cambria Math" panose="02040503050406030204" pitchFamily="18" charset="0"/>
                        </a:rPr>
                        <m:t> </m:t>
                      </m:r>
                      <m:r>
                        <a:rPr lang="en-US" sz="5500" b="0" i="1" smtClean="0">
                          <a:latin typeface="Cambria Math" panose="02040503050406030204" pitchFamily="18" charset="0"/>
                          <a:ea typeface="Cambria Math" panose="02040503050406030204" pitchFamily="18" charset="0"/>
                        </a:rPr>
                        <m:t>~ </m:t>
                      </m:r>
                      <m:sSub>
                        <m:sSubPr>
                          <m:ctrlPr>
                            <a:rPr lang="en-US" sz="5500" b="0" i="1" smtClean="0">
                              <a:latin typeface="Cambria Math" panose="02040503050406030204" pitchFamily="18" charset="0"/>
                              <a:ea typeface="Cambria Math" panose="02040503050406030204" pitchFamily="18" charset="0"/>
                            </a:rPr>
                          </m:ctrlPr>
                        </m:sSubPr>
                        <m:e>
                          <m:r>
                            <a:rPr lang="en-US" sz="5500" i="1">
                              <a:latin typeface="Cambria Math" panose="02040503050406030204" pitchFamily="18" charset="0"/>
                              <a:ea typeface="Cambria Math" panose="02040503050406030204" pitchFamily="18" charset="0"/>
                            </a:rPr>
                            <m:t>𝑀𝑢𝑙𝑡𝑖𝑛𝑜𝑢𝑖𝑙𝑙𝑖</m:t>
                          </m:r>
                        </m:e>
                        <m:sub>
                          <m:r>
                            <a:rPr lang="en-US" sz="5500" b="0" i="1" smtClean="0">
                              <a:latin typeface="Cambria Math" panose="02040503050406030204" pitchFamily="18" charset="0"/>
                              <a:ea typeface="Cambria Math" panose="02040503050406030204" pitchFamily="18" charset="0"/>
                            </a:rPr>
                            <m:t>𝐿</m:t>
                          </m:r>
                        </m:sub>
                      </m:sSub>
                      <m:d>
                        <m:dPr>
                          <m:ctrlPr>
                            <a:rPr lang="en-US" sz="5500" b="0" i="1" smtClean="0">
                              <a:latin typeface="Cambria Math" panose="02040503050406030204" pitchFamily="18" charset="0"/>
                              <a:ea typeface="Cambria Math" panose="02040503050406030204" pitchFamily="18" charset="0"/>
                            </a:rPr>
                          </m:ctrlPr>
                        </m:dPr>
                        <m:e>
                          <m:d>
                            <m:dPr>
                              <m:begChr m:val="{"/>
                              <m:endChr m:val="}"/>
                              <m:ctrlPr>
                                <a:rPr lang="en-US" sz="5500" b="0" i="1" smtClean="0">
                                  <a:latin typeface="Cambria Math" panose="02040503050406030204" pitchFamily="18" charset="0"/>
                                  <a:ea typeface="Cambria Math" panose="02040503050406030204" pitchFamily="18" charset="0"/>
                                </a:rPr>
                              </m:ctrlPr>
                            </m:dPr>
                            <m:e>
                              <m:sSub>
                                <m:sSubPr>
                                  <m:ctrlPr>
                                    <a:rPr lang="en-US" sz="5500" b="0" i="1" smtClean="0">
                                      <a:latin typeface="Cambria Math" panose="02040503050406030204" pitchFamily="18" charset="0"/>
                                      <a:ea typeface="Cambria Math" panose="02040503050406030204" pitchFamily="18" charset="0"/>
                                    </a:rPr>
                                  </m:ctrlPr>
                                </m:sSubPr>
                                <m:e>
                                  <m:r>
                                    <a:rPr lang="en-US" sz="5500" b="0" i="1" smtClean="0">
                                      <a:latin typeface="Cambria Math" panose="02040503050406030204" pitchFamily="18" charset="0"/>
                                      <a:ea typeface="Cambria Math" panose="02040503050406030204" pitchFamily="18" charset="0"/>
                                    </a:rPr>
                                    <m:t>𝛼</m:t>
                                  </m:r>
                                </m:e>
                                <m:sub>
                                  <m:r>
                                    <a:rPr lang="en-US" sz="5500" b="0" i="1" smtClean="0">
                                      <a:latin typeface="Cambria Math" panose="02040503050406030204" pitchFamily="18" charset="0"/>
                                      <a:ea typeface="Cambria Math" panose="02040503050406030204" pitchFamily="18" charset="0"/>
                                    </a:rPr>
                                    <m:t>𝑖</m:t>
                                  </m:r>
                                </m:sub>
                              </m:sSub>
                            </m:e>
                          </m:d>
                        </m:e>
                      </m:d>
                      <m:r>
                        <a:rPr lang="en-US" sz="5500" b="0" i="1" smtClean="0">
                          <a:latin typeface="Cambria Math" panose="02040503050406030204" pitchFamily="18" charset="0"/>
                          <a:ea typeface="Cambria Math" panose="02040503050406030204" pitchFamily="18" charset="0"/>
                        </a:rPr>
                        <m:t>     </m:t>
                      </m:r>
                    </m:oMath>
                  </m:oMathPara>
                </a14:m>
                <a:endParaRPr lang="en-US" sz="5500" b="0" dirty="0"/>
              </a:p>
              <a:p>
                <a:pPr marL="0" indent="0">
                  <a:buNone/>
                </a:pPr>
                <a14:m>
                  <m:oMathPara xmlns:m="http://schemas.openxmlformats.org/officeDocument/2006/math">
                    <m:oMathParaPr>
                      <m:jc m:val="centerGroup"/>
                    </m:oMathParaPr>
                    <m:oMath xmlns:m="http://schemas.openxmlformats.org/officeDocument/2006/math">
                      <m:r>
                        <a:rPr lang="en-US" sz="5500" b="0" i="1" smtClean="0">
                          <a:latin typeface="Cambria Math" panose="02040503050406030204" pitchFamily="18" charset="0"/>
                        </a:rPr>
                        <m:t>𝑝</m:t>
                      </m:r>
                      <m:d>
                        <m:dPr>
                          <m:endChr m:val="|"/>
                          <m:ctrlPr>
                            <a:rPr lang="en-US" sz="5500" b="0" i="1" smtClean="0">
                              <a:latin typeface="Cambria Math" panose="02040503050406030204" pitchFamily="18" charset="0"/>
                            </a:rPr>
                          </m:ctrlPr>
                        </m:dPr>
                        <m:e>
                          <m:sSub>
                            <m:sSubPr>
                              <m:ctrlPr>
                                <a:rPr lang="en-US" sz="5500" b="0" i="1" smtClean="0">
                                  <a:latin typeface="Cambria Math" panose="02040503050406030204" pitchFamily="18" charset="0"/>
                                </a:rPr>
                              </m:ctrlPr>
                            </m:sSubPr>
                            <m:e>
                              <m:r>
                                <a:rPr lang="en-US" sz="5500" b="0" i="1" smtClean="0">
                                  <a:latin typeface="Cambria Math" panose="02040503050406030204" pitchFamily="18" charset="0"/>
                                </a:rPr>
                                <m:t>𝑠</m:t>
                              </m:r>
                            </m:e>
                            <m:sub>
                              <m:r>
                                <a:rPr lang="en-US" sz="5500" b="0" i="1" smtClean="0">
                                  <a:latin typeface="Cambria Math" panose="02040503050406030204" pitchFamily="18" charset="0"/>
                                </a:rPr>
                                <m:t>𝑡</m:t>
                              </m:r>
                              <m:r>
                                <a:rPr lang="en-US" sz="5500" b="0" i="1" smtClean="0">
                                  <a:latin typeface="Cambria Math" panose="02040503050406030204" pitchFamily="18" charset="0"/>
                                </a:rPr>
                                <m:t>, </m:t>
                              </m:r>
                              <m:r>
                                <a:rPr lang="en-US" sz="5500" b="0" i="1" smtClean="0">
                                  <a:latin typeface="Cambria Math" panose="02040503050406030204" pitchFamily="18" charset="0"/>
                                </a:rPr>
                                <m:t>𝑖</m:t>
                              </m:r>
                            </m:sub>
                          </m:sSub>
                          <m:r>
                            <a:rPr lang="en-US" sz="5500" b="0" i="1" smtClean="0">
                              <a:latin typeface="Cambria Math" panose="02040503050406030204" pitchFamily="18" charset="0"/>
                            </a:rPr>
                            <m:t>=1</m:t>
                          </m:r>
                        </m:e>
                      </m:d>
                      <m:sSub>
                        <m:sSubPr>
                          <m:ctrlPr>
                            <a:rPr lang="en-US" sz="5500" i="1">
                              <a:latin typeface="Cambria Math" panose="02040503050406030204" pitchFamily="18" charset="0"/>
                            </a:rPr>
                          </m:ctrlPr>
                        </m:sSubPr>
                        <m:e>
                          <m:r>
                            <a:rPr lang="en-US" sz="5500" i="1">
                              <a:latin typeface="Cambria Math" panose="02040503050406030204" pitchFamily="18" charset="0"/>
                            </a:rPr>
                            <m:t>𝑠</m:t>
                          </m:r>
                        </m:e>
                        <m:sub>
                          <m:r>
                            <a:rPr lang="en-US" sz="5500" b="0" i="1" smtClean="0">
                              <a:latin typeface="Cambria Math" panose="02040503050406030204" pitchFamily="18" charset="0"/>
                            </a:rPr>
                            <m:t>𝑗</m:t>
                          </m:r>
                          <m:r>
                            <a:rPr lang="en-US" sz="5500" b="0" i="1" smtClean="0">
                              <a:latin typeface="Cambria Math" panose="02040503050406030204" pitchFamily="18" charset="0"/>
                            </a:rPr>
                            <m:t>&lt;</m:t>
                          </m:r>
                          <m:r>
                            <a:rPr lang="en-US" sz="5500" b="0" i="1" smtClean="0">
                              <a:latin typeface="Cambria Math" panose="02040503050406030204" pitchFamily="18" charset="0"/>
                            </a:rPr>
                            <m:t>𝑡</m:t>
                          </m:r>
                        </m:sub>
                      </m:sSub>
                      <m:r>
                        <a:rPr lang="en-US" sz="5500" b="0" i="1" smtClean="0">
                          <a:latin typeface="Cambria Math" panose="02040503050406030204" pitchFamily="18" charset="0"/>
                        </a:rPr>
                        <m:t>, </m:t>
                      </m:r>
                      <m:r>
                        <a:rPr lang="en-US" sz="5500" b="0" i="1" smtClean="0">
                          <a:latin typeface="Cambria Math" panose="02040503050406030204" pitchFamily="18" charset="0"/>
                        </a:rPr>
                        <m:t>𝑎</m:t>
                      </m:r>
                      <m:r>
                        <a:rPr lang="en-US" sz="5500" b="0" i="1" smtClean="0">
                          <a:latin typeface="Cambria Math" panose="02040503050406030204" pitchFamily="18" charset="0"/>
                        </a:rPr>
                        <m:t>)=</m:t>
                      </m:r>
                      <m:sSub>
                        <m:sSubPr>
                          <m:ctrlPr>
                            <a:rPr lang="en-US" sz="5500" i="1">
                              <a:latin typeface="Cambria Math" panose="02040503050406030204" pitchFamily="18" charset="0"/>
                            </a:rPr>
                          </m:ctrlPr>
                        </m:sSubPr>
                        <m:e>
                          <m:r>
                            <a:rPr lang="en-US" sz="5500" i="1" smtClean="0">
                              <a:latin typeface="Cambria Math" panose="02040503050406030204" pitchFamily="18" charset="0"/>
                              <a:ea typeface="Cambria Math" panose="02040503050406030204" pitchFamily="18" charset="0"/>
                            </a:rPr>
                            <m:t>𝛼</m:t>
                          </m:r>
                        </m:e>
                        <m:sub>
                          <m:r>
                            <a:rPr lang="en-US" sz="5500" i="1">
                              <a:latin typeface="Cambria Math" panose="02040503050406030204" pitchFamily="18" charset="0"/>
                            </a:rPr>
                            <m:t>𝑡</m:t>
                          </m:r>
                          <m:r>
                            <a:rPr lang="en-US" sz="5500" i="1">
                              <a:latin typeface="Cambria Math" panose="02040503050406030204" pitchFamily="18" charset="0"/>
                            </a:rPr>
                            <m:t>, </m:t>
                          </m:r>
                          <m:r>
                            <a:rPr lang="en-US" sz="5500" i="1">
                              <a:latin typeface="Cambria Math" panose="02040503050406030204" pitchFamily="18" charset="0"/>
                            </a:rPr>
                            <m:t>𝑖</m:t>
                          </m:r>
                        </m:sub>
                      </m:sSub>
                      <m:r>
                        <a:rPr lang="en-US" sz="5500" b="0" i="1" smtClean="0">
                          <a:latin typeface="Cambria Math" panose="02040503050406030204" pitchFamily="18" charset="0"/>
                        </a:rPr>
                        <m:t>    </m:t>
                      </m:r>
                    </m:oMath>
                  </m:oMathPara>
                </a14:m>
                <a:endParaRPr lang="en-US" sz="5500" b="0" dirty="0"/>
              </a:p>
              <a:p>
                <a:pPr marL="0" indent="0">
                  <a:buNone/>
                </a:pPr>
                <a14:m>
                  <m:oMathPara xmlns:m="http://schemas.openxmlformats.org/officeDocument/2006/math">
                    <m:oMathParaPr>
                      <m:jc m:val="centerGroup"/>
                    </m:oMathParaPr>
                    <m:oMath xmlns:m="http://schemas.openxmlformats.org/officeDocument/2006/math">
                      <m:acc>
                        <m:accPr>
                          <m:chr m:val="̂"/>
                          <m:ctrlPr>
                            <a:rPr lang="en-US" sz="5500" b="0" i="1" smtClean="0">
                              <a:latin typeface="Cambria Math" panose="02040503050406030204" pitchFamily="18" charset="0"/>
                            </a:rPr>
                          </m:ctrlPr>
                        </m:accPr>
                        <m:e>
                          <m:sSub>
                            <m:sSubPr>
                              <m:ctrlPr>
                                <a:rPr lang="en-US" sz="5500" b="0" i="1" smtClean="0">
                                  <a:latin typeface="Cambria Math" panose="02040503050406030204" pitchFamily="18" charset="0"/>
                                </a:rPr>
                              </m:ctrlPr>
                            </m:sSubPr>
                            <m:e>
                              <m:r>
                                <a:rPr lang="en-US" sz="5500" b="0" i="1" smtClean="0">
                                  <a:latin typeface="Cambria Math" panose="02040503050406030204" pitchFamily="18" charset="0"/>
                                </a:rPr>
                                <m:t>𝑧</m:t>
                              </m:r>
                            </m:e>
                            <m:sub>
                              <m:r>
                                <a:rPr lang="en-US" sz="5500" b="0" i="1" smtClean="0">
                                  <a:latin typeface="Cambria Math" panose="02040503050406030204" pitchFamily="18" charset="0"/>
                                </a:rPr>
                                <m:t>𝑡</m:t>
                              </m:r>
                            </m:sub>
                          </m:sSub>
                        </m:e>
                      </m:acc>
                      <m:r>
                        <a:rPr lang="en-US" sz="5500" b="0" i="1" smtClean="0">
                          <a:latin typeface="Cambria Math" panose="02040503050406030204" pitchFamily="18" charset="0"/>
                        </a:rPr>
                        <m:t>= </m:t>
                      </m:r>
                      <m:nary>
                        <m:naryPr>
                          <m:chr m:val="∑"/>
                          <m:subHide m:val="on"/>
                          <m:supHide m:val="on"/>
                          <m:ctrlPr>
                            <a:rPr lang="en-US" sz="5500" b="0" i="1" smtClean="0">
                              <a:latin typeface="Cambria Math" panose="02040503050406030204" pitchFamily="18" charset="0"/>
                            </a:rPr>
                          </m:ctrlPr>
                        </m:naryPr>
                        <m:sub/>
                        <m:sup/>
                        <m:e>
                          <m:sSub>
                            <m:sSubPr>
                              <m:ctrlPr>
                                <a:rPr lang="en-US" sz="5500" i="1" smtClean="0">
                                  <a:latin typeface="Cambria Math" panose="02040503050406030204" pitchFamily="18" charset="0"/>
                                </a:rPr>
                              </m:ctrlPr>
                            </m:sSubPr>
                            <m:e>
                              <m:r>
                                <a:rPr lang="en-US" sz="5500" i="1">
                                  <a:latin typeface="Cambria Math" panose="02040503050406030204" pitchFamily="18" charset="0"/>
                                </a:rPr>
                                <m:t>𝑠</m:t>
                              </m:r>
                            </m:e>
                            <m:sub>
                              <m:r>
                                <a:rPr lang="en-US" sz="5500" b="0" i="1" smtClean="0">
                                  <a:latin typeface="Cambria Math" panose="02040503050406030204" pitchFamily="18" charset="0"/>
                                </a:rPr>
                                <m:t>𝑡</m:t>
                              </m:r>
                              <m:r>
                                <a:rPr lang="en-US" sz="5500" b="0" i="1" smtClean="0">
                                  <a:latin typeface="Cambria Math" panose="02040503050406030204" pitchFamily="18" charset="0"/>
                                </a:rPr>
                                <m:t>,  </m:t>
                              </m:r>
                              <m:r>
                                <a:rPr lang="en-US" sz="5500" b="0" i="1" smtClean="0">
                                  <a:latin typeface="Cambria Math" panose="02040503050406030204" pitchFamily="18" charset="0"/>
                                </a:rPr>
                                <m:t>𝑖</m:t>
                              </m:r>
                            </m:sub>
                          </m:sSub>
                          <m:r>
                            <a:rPr lang="en-US" sz="5500" b="0" i="1" smtClean="0">
                              <a:latin typeface="Cambria Math" panose="02040503050406030204" pitchFamily="18" charset="0"/>
                            </a:rPr>
                            <m:t> </m:t>
                          </m:r>
                          <m:sSub>
                            <m:sSubPr>
                              <m:ctrlPr>
                                <a:rPr lang="en-US" sz="5500" b="0" i="1" smtClean="0">
                                  <a:latin typeface="Cambria Math" panose="02040503050406030204" pitchFamily="18" charset="0"/>
                                </a:rPr>
                              </m:ctrlPr>
                            </m:sSubPr>
                            <m:e>
                              <m:r>
                                <a:rPr lang="en-US" sz="5500" b="0" i="1" smtClean="0">
                                  <a:latin typeface="Cambria Math" panose="02040503050406030204" pitchFamily="18" charset="0"/>
                                </a:rPr>
                                <m:t>𝑎</m:t>
                              </m:r>
                            </m:e>
                            <m:sub>
                              <m:r>
                                <a:rPr lang="en-US" sz="5500" b="0" i="1" smtClean="0">
                                  <a:latin typeface="Cambria Math" panose="02040503050406030204" pitchFamily="18" charset="0"/>
                                </a:rPr>
                                <m:t>𝑖</m:t>
                              </m:r>
                            </m:sub>
                          </m:sSub>
                        </m:e>
                      </m:nary>
                      <m:r>
                        <a:rPr lang="en-US" sz="5500" b="0" i="1" smtClean="0">
                          <a:latin typeface="Cambria Math" panose="02040503050406030204" pitchFamily="18" charset="0"/>
                        </a:rPr>
                        <m:t>                      </m:t>
                      </m:r>
                    </m:oMath>
                  </m:oMathPara>
                </a14:m>
                <a:endParaRPr lang="en-US" sz="5500" b="0" dirty="0"/>
              </a:p>
            </p:txBody>
          </p:sp>
        </mc:Choice>
        <mc:Fallback xmlns="">
          <p:sp>
            <p:nvSpPr>
              <p:cNvPr id="14" name="Content Placeholder 13">
                <a:extLst>
                  <a:ext uri="{FF2B5EF4-FFF2-40B4-BE49-F238E27FC236}">
                    <a16:creationId xmlns:a16="http://schemas.microsoft.com/office/drawing/2014/main" id="{809E85E4-8225-414E-B88E-F45A7AF304BE}"/>
                  </a:ext>
                </a:extLst>
              </p:cNvPr>
              <p:cNvSpPr>
                <a:spLocks noGrp="1" noRot="1" noChangeAspect="1" noMove="1" noResize="1" noEditPoints="1" noAdjustHandles="1" noChangeArrowheads="1" noChangeShapeType="1" noTextEdit="1"/>
              </p:cNvSpPr>
              <p:nvPr>
                <p:ph sz="half" idx="2"/>
              </p:nvPr>
            </p:nvSpPr>
            <p:spPr>
              <a:xfrm>
                <a:off x="6172200" y="1825624"/>
                <a:ext cx="5181600" cy="4778375"/>
              </a:xfrm>
              <a:blipFill>
                <a:blip r:embed="rId12"/>
                <a:stretch>
                  <a:fillRect t="-24138" b="-41379"/>
                </a:stretch>
              </a:blipFill>
            </p:spPr>
            <p:txBody>
              <a:bodyPr/>
              <a:lstStyle/>
              <a:p>
                <a:r>
                  <a:rPr lang="en-US">
                    <a:noFill/>
                  </a:rPr>
                  <a:t> </a:t>
                </a:r>
              </a:p>
            </p:txBody>
          </p:sp>
        </mc:Fallback>
      </mc:AlternateContent>
    </p:spTree>
    <p:extLst>
      <p:ext uri="{BB962C8B-B14F-4D97-AF65-F5344CB8AC3E}">
        <p14:creationId xmlns:p14="http://schemas.microsoft.com/office/powerpoint/2010/main" val="4126984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197A5-437F-1E46-BA58-9A5BC94338FF}"/>
              </a:ext>
            </a:extLst>
          </p:cNvPr>
          <p:cNvSpPr>
            <a:spLocks noGrp="1"/>
          </p:cNvSpPr>
          <p:nvPr>
            <p:ph type="title"/>
          </p:nvPr>
        </p:nvSpPr>
        <p:spPr/>
        <p:txBody>
          <a:bodyPr/>
          <a:lstStyle/>
          <a:p>
            <a:r>
              <a:rPr lang="en-US"/>
              <a:t>Hard (Stochastic) Attention</a:t>
            </a:r>
          </a:p>
        </p:txBody>
      </p:sp>
      <mc:AlternateContent xmlns:mc="http://schemas.openxmlformats.org/markup-compatibility/2006" xmlns:a14="http://schemas.microsoft.com/office/drawing/2010/main">
        <mc:Choice Requires="a14">
          <p:graphicFrame>
            <p:nvGraphicFramePr>
              <p:cNvPr id="11" name="Content Placeholder 10">
                <a:extLst>
                  <a:ext uri="{FF2B5EF4-FFF2-40B4-BE49-F238E27FC236}">
                    <a16:creationId xmlns:a16="http://schemas.microsoft.com/office/drawing/2014/main" id="{ACDD5A69-5AF7-8C4B-8149-74C97F14795D}"/>
                  </a:ext>
                </a:extLst>
              </p:cNvPr>
              <p:cNvGraphicFramePr>
                <a:graphicFrameLocks noGrp="1"/>
              </p:cNvGraphicFramePr>
              <p:nvPr>
                <p:ph idx="1"/>
                <p:extLst>
                  <p:ext uri="{D42A27DB-BD31-4B8C-83A1-F6EECF244321}">
                    <p14:modId xmlns:p14="http://schemas.microsoft.com/office/powerpoint/2010/main" val="158717622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11" name="Content Placeholder 10">
                <a:extLst>
                  <a:ext uri="{FF2B5EF4-FFF2-40B4-BE49-F238E27FC236}">
                    <a16:creationId xmlns:a16="http://schemas.microsoft.com/office/drawing/2014/main" id="{ACDD5A69-5AF7-8C4B-8149-74C97F14795D}"/>
                  </a:ext>
                </a:extLst>
              </p:cNvPr>
              <p:cNvGraphicFramePr>
                <a:graphicFrameLocks noGrp="1"/>
              </p:cNvGraphicFramePr>
              <p:nvPr>
                <p:ph idx="1"/>
                <p:extLst>
                  <p:ext uri="{D42A27DB-BD31-4B8C-83A1-F6EECF244321}">
                    <p14:modId xmlns:p14="http://schemas.microsoft.com/office/powerpoint/2010/main" val="158717622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Tree>
    <p:extLst>
      <p:ext uri="{BB962C8B-B14F-4D97-AF65-F5344CB8AC3E}">
        <p14:creationId xmlns:p14="http://schemas.microsoft.com/office/powerpoint/2010/main" val="170886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506B197-8FB1-E249-97C2-8EF7B066EC1A}"/>
                  </a:ext>
                </a:extLst>
              </p:cNvPr>
              <p:cNvSpPr>
                <a:spLocks noGrp="1"/>
              </p:cNvSpPr>
              <p:nvPr>
                <p:ph type="title"/>
              </p:nvPr>
            </p:nvSpPr>
            <p:spPr/>
            <p:txBody>
              <a:bodyPr/>
              <a:lstStyle/>
              <a:p>
                <a14:m>
                  <m:oMath xmlns:m="http://schemas.openxmlformats.org/officeDocument/2006/math">
                    <m:r>
                      <a:rPr lang="el-GR" i="1" smtClean="0">
                        <a:latin typeface="Cambria Math" panose="02040503050406030204" pitchFamily="18" charset="0"/>
                        <a:ea typeface="Cambria Math" panose="02040503050406030204" pitchFamily="18" charset="0"/>
                      </a:rPr>
                      <m:t>𝛼𝛽</m:t>
                    </m:r>
                    <m:r>
                      <a:rPr lang="en-US" b="0" i="1" smtClean="0">
                        <a:latin typeface="Cambria Math" panose="02040503050406030204" pitchFamily="18" charset="0"/>
                        <a:ea typeface="Cambria Math" panose="02040503050406030204" pitchFamily="18" charset="0"/>
                      </a:rPr>
                      <m:t>𝑛𝑜𝑟𝑚𝑎𝑙</m:t>
                    </m:r>
                  </m:oMath>
                </a14:m>
                <a:r>
                  <a:rPr lang="en-US" i="1" dirty="0"/>
                  <a:t> </a:t>
                </a:r>
                <a:r>
                  <a:rPr lang="en-US" dirty="0"/>
                  <a:t>Distri</a:t>
                </a:r>
                <a14:m>
                  <m:oMath xmlns:m="http://schemas.openxmlformats.org/officeDocument/2006/math">
                    <m:r>
                      <m:rPr>
                        <m:sty m:val="p"/>
                      </m:rPr>
                      <a:rPr lang="el-GR" i="0" smtClean="0">
                        <a:latin typeface="Cambria Math" panose="02040503050406030204" pitchFamily="18" charset="0"/>
                        <a:ea typeface="Cambria Math" panose="02040503050406030204" pitchFamily="18" charset="0"/>
                      </a:rPr>
                      <m:t>β</m:t>
                    </m:r>
                  </m:oMath>
                </a14:m>
                <a:r>
                  <a:rPr lang="en-US" dirty="0"/>
                  <a:t>ution</a:t>
                </a:r>
              </a:p>
            </p:txBody>
          </p:sp>
        </mc:Choice>
        <mc:Fallback xmlns="">
          <p:sp>
            <p:nvSpPr>
              <p:cNvPr id="2" name="Title 1">
                <a:extLst>
                  <a:ext uri="{FF2B5EF4-FFF2-40B4-BE49-F238E27FC236}">
                    <a16:creationId xmlns:a16="http://schemas.microsoft.com/office/drawing/2014/main" id="{C506B197-8FB1-E249-97C2-8EF7B066EC1A}"/>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graphicFrame>
        <p:nvGraphicFramePr>
          <p:cNvPr id="4" name="Content Placeholder 3">
            <a:extLst>
              <a:ext uri="{FF2B5EF4-FFF2-40B4-BE49-F238E27FC236}">
                <a16:creationId xmlns:a16="http://schemas.microsoft.com/office/drawing/2014/main" id="{8362DA0A-63D4-B941-93D2-BE31EA8AC8E9}"/>
              </a:ext>
            </a:extLst>
          </p:cNvPr>
          <p:cNvGraphicFramePr>
            <a:graphicFrameLocks noGrp="1"/>
          </p:cNvGraphicFramePr>
          <p:nvPr>
            <p:ph idx="1"/>
            <p:extLst>
              <p:ext uri="{D42A27DB-BD31-4B8C-83A1-F6EECF244321}">
                <p14:modId xmlns:p14="http://schemas.microsoft.com/office/powerpoint/2010/main" val="58494014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309346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FD4E7FE8-9305-DD4E-8D1C-C28599742C2D}"/>
              </a:ext>
            </a:extLst>
          </p:cNvPr>
          <p:cNvPicPr>
            <a:picLocks noGrp="1" noChangeAspect="1"/>
          </p:cNvPicPr>
          <p:nvPr>
            <p:ph sz="quarter" idx="4"/>
          </p:nvPr>
        </p:nvPicPr>
        <p:blipFill>
          <a:blip r:embed="rId3"/>
          <a:stretch>
            <a:fillRect/>
          </a:stretch>
        </p:blipFill>
        <p:spPr>
          <a:xfrm>
            <a:off x="6172200" y="2786040"/>
            <a:ext cx="5183188" cy="3122658"/>
          </a:xfrm>
          <a:prstGeom prst="rect">
            <a:avLst/>
          </a:prstGeom>
        </p:spPr>
      </p:pic>
      <p:sp>
        <p:nvSpPr>
          <p:cNvPr id="2" name="Title 1">
            <a:extLst>
              <a:ext uri="{FF2B5EF4-FFF2-40B4-BE49-F238E27FC236}">
                <a16:creationId xmlns:a16="http://schemas.microsoft.com/office/drawing/2014/main" id="{F8974E00-E27C-E645-9EFA-8EC5A81C3BE8}"/>
              </a:ext>
            </a:extLst>
          </p:cNvPr>
          <p:cNvSpPr>
            <a:spLocks noGrp="1"/>
          </p:cNvSpPr>
          <p:nvPr>
            <p:ph type="title"/>
          </p:nvPr>
        </p:nvSpPr>
        <p:spPr/>
        <p:txBody>
          <a:bodyPr/>
          <a:lstStyle/>
          <a:p>
            <a:r>
              <a:rPr lang="en-US" dirty="0"/>
              <a:t>Soft (Deterministic) Attention</a:t>
            </a:r>
          </a:p>
        </p:txBody>
      </p:sp>
      <p:sp>
        <p:nvSpPr>
          <p:cNvPr id="4" name="Text Placeholder 3">
            <a:extLst>
              <a:ext uri="{FF2B5EF4-FFF2-40B4-BE49-F238E27FC236}">
                <a16:creationId xmlns:a16="http://schemas.microsoft.com/office/drawing/2014/main" id="{F1B43D86-0C88-8A48-8BDF-25E43B662F1F}"/>
              </a:ext>
            </a:extLst>
          </p:cNvPr>
          <p:cNvSpPr>
            <a:spLocks noGrp="1"/>
          </p:cNvSpPr>
          <p:nvPr>
            <p:ph type="body" idx="1"/>
          </p:nvPr>
        </p:nvSpPr>
        <p:spPr/>
        <p:txBody>
          <a:bodyPr/>
          <a:lstStyle/>
          <a:p>
            <a:r>
              <a:rPr lang="en-US" dirty="0"/>
              <a:t>Correct Captioning</a:t>
            </a:r>
          </a:p>
        </p:txBody>
      </p:sp>
      <p:sp>
        <p:nvSpPr>
          <p:cNvPr id="6" name="Text Placeholder 5">
            <a:extLst>
              <a:ext uri="{FF2B5EF4-FFF2-40B4-BE49-F238E27FC236}">
                <a16:creationId xmlns:a16="http://schemas.microsoft.com/office/drawing/2014/main" id="{0FCE1AA4-81A6-4742-B1F9-D0E1D77766E0}"/>
              </a:ext>
            </a:extLst>
          </p:cNvPr>
          <p:cNvSpPr>
            <a:spLocks noGrp="1"/>
          </p:cNvSpPr>
          <p:nvPr>
            <p:ph type="body" sz="quarter" idx="3"/>
          </p:nvPr>
        </p:nvSpPr>
        <p:spPr/>
        <p:txBody>
          <a:bodyPr/>
          <a:lstStyle/>
          <a:p>
            <a:r>
              <a:rPr lang="en-US" dirty="0"/>
              <a:t>Incorrect Captioning</a:t>
            </a:r>
          </a:p>
        </p:txBody>
      </p:sp>
      <p:pic>
        <p:nvPicPr>
          <p:cNvPr id="7" name="Content Placeholder 6">
            <a:extLst>
              <a:ext uri="{FF2B5EF4-FFF2-40B4-BE49-F238E27FC236}">
                <a16:creationId xmlns:a16="http://schemas.microsoft.com/office/drawing/2014/main" id="{DBB48D1C-468B-9C4D-9AB1-1708DB620281}"/>
              </a:ext>
            </a:extLst>
          </p:cNvPr>
          <p:cNvPicPr>
            <a:picLocks noGrp="1" noChangeAspect="1"/>
          </p:cNvPicPr>
          <p:nvPr>
            <p:ph sz="half" idx="2"/>
          </p:nvPr>
        </p:nvPicPr>
        <p:blipFill>
          <a:blip r:embed="rId4"/>
          <a:stretch>
            <a:fillRect/>
          </a:stretch>
        </p:blipFill>
        <p:spPr>
          <a:xfrm>
            <a:off x="839788" y="2733306"/>
            <a:ext cx="5157787" cy="3228125"/>
          </a:xfrm>
          <a:prstGeom prst="rect">
            <a:avLst/>
          </a:prstGeom>
        </p:spPr>
      </p:pic>
    </p:spTree>
    <p:extLst>
      <p:ext uri="{BB962C8B-B14F-4D97-AF65-F5344CB8AC3E}">
        <p14:creationId xmlns:p14="http://schemas.microsoft.com/office/powerpoint/2010/main" val="11223723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197A5-437F-1E46-BA58-9A5BC94338FF}"/>
              </a:ext>
            </a:extLst>
          </p:cNvPr>
          <p:cNvSpPr>
            <a:spLocks noGrp="1"/>
          </p:cNvSpPr>
          <p:nvPr>
            <p:ph type="title"/>
          </p:nvPr>
        </p:nvSpPr>
        <p:spPr/>
        <p:txBody>
          <a:bodyPr/>
          <a:lstStyle/>
          <a:p>
            <a:r>
              <a:rPr lang="en-US" dirty="0"/>
              <a:t>Soft (Deterministic) Attention</a:t>
            </a:r>
          </a:p>
        </p:txBody>
      </p:sp>
      <mc:AlternateContent xmlns:mc="http://schemas.openxmlformats.org/markup-compatibility/2006" xmlns:a14="http://schemas.microsoft.com/office/drawing/2010/main">
        <mc:Choice Requires="a14">
          <p:graphicFrame>
            <p:nvGraphicFramePr>
              <p:cNvPr id="11" name="Content Placeholder 10">
                <a:extLst>
                  <a:ext uri="{FF2B5EF4-FFF2-40B4-BE49-F238E27FC236}">
                    <a16:creationId xmlns:a16="http://schemas.microsoft.com/office/drawing/2014/main" id="{4B18A74B-309C-8F4B-BCDE-765CD0F3CFB4}"/>
                  </a:ext>
                </a:extLst>
              </p:cNvPr>
              <p:cNvGraphicFramePr>
                <a:graphicFrameLocks noGrp="1"/>
              </p:cNvGraphicFramePr>
              <p:nvPr>
                <p:ph sz="half" idx="1"/>
                <p:extLst>
                  <p:ext uri="{D42A27DB-BD31-4B8C-83A1-F6EECF244321}">
                    <p14:modId xmlns:p14="http://schemas.microsoft.com/office/powerpoint/2010/main" val="966035752"/>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11" name="Content Placeholder 10">
                <a:extLst>
                  <a:ext uri="{FF2B5EF4-FFF2-40B4-BE49-F238E27FC236}">
                    <a16:creationId xmlns:a16="http://schemas.microsoft.com/office/drawing/2014/main" id="{4B18A74B-309C-8F4B-BCDE-765CD0F3CFB4}"/>
                  </a:ext>
                </a:extLst>
              </p:cNvPr>
              <p:cNvGraphicFramePr>
                <a:graphicFrameLocks noGrp="1"/>
              </p:cNvGraphicFramePr>
              <p:nvPr>
                <p:ph sz="half" idx="1"/>
                <p:extLst>
                  <p:ext uri="{D42A27DB-BD31-4B8C-83A1-F6EECF244321}">
                    <p14:modId xmlns:p14="http://schemas.microsoft.com/office/powerpoint/2010/main" val="966035752"/>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14" name="Content Placeholder 13">
                <a:extLst>
                  <a:ext uri="{FF2B5EF4-FFF2-40B4-BE49-F238E27FC236}">
                    <a16:creationId xmlns:a16="http://schemas.microsoft.com/office/drawing/2014/main" id="{809E85E4-8225-414E-B88E-F45A7AF304BE}"/>
                  </a:ext>
                </a:extLst>
              </p:cNvPr>
              <p:cNvSpPr>
                <a:spLocks noGrp="1"/>
              </p:cNvSpPr>
              <p:nvPr>
                <p:ph sz="half" idx="2"/>
              </p:nvPr>
            </p:nvSpPr>
            <p:spPr/>
            <p:txBody>
              <a:bodyPr>
                <a:normAutofit/>
              </a:bodyPr>
              <a:lstStyle/>
              <a:p>
                <a:pPr marL="0" indent="0">
                  <a:buNone/>
                </a:pPr>
                <a:endParaRPr lang="en-US" sz="2000" i="1" dirty="0">
                  <a:latin typeface="Cambria Math" panose="02040503050406030204" pitchFamily="18" charset="0"/>
                </a:endParaRPr>
              </a:p>
              <a:p>
                <a:pPr marL="0" indent="0">
                  <a:buNone/>
                </a:pPr>
                <a:endParaRPr lang="en-US" sz="2000" i="1" dirty="0">
                  <a:latin typeface="Cambria Math" panose="02040503050406030204" pitchFamily="18" charset="0"/>
                </a:endParaRPr>
              </a:p>
              <a:p>
                <a:pPr marL="0" indent="0">
                  <a:buNone/>
                </a:pPr>
                <a:endParaRPr lang="en-US" sz="2000"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𝑠</m:t>
                          </m:r>
                        </m:sub>
                      </m:sSub>
                      <m:r>
                        <a:rPr lang="en-US" b="0" i="1" smtClean="0">
                          <a:latin typeface="Cambria Math" panose="02040503050406030204" pitchFamily="18" charset="0"/>
                        </a:rPr>
                        <m:t>= </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e>
                            <m:e>
                              <m:r>
                                <a:rPr lang="en-US" b="0" i="1" smtClean="0">
                                  <a:latin typeface="Cambria Math" panose="02040503050406030204" pitchFamily="18" charset="0"/>
                                </a:rPr>
                                <m:t>𝑎</m:t>
                              </m:r>
                            </m:e>
                          </m:d>
                        </m:e>
                      </m:func>
                    </m:oMath>
                  </m:oMathPara>
                </a14:m>
                <a:endParaRPr lang="en-US" sz="3300" b="0" dirty="0"/>
              </a:p>
              <a:p>
                <a:pPr marL="0" indent="0" algn="ctr">
                  <a:buNone/>
                </a:pPr>
                <a:endParaRPr lang="en-US" sz="8800" b="0" dirty="0"/>
              </a:p>
              <a:p>
                <a:pPr marL="0" lvl="0" indent="0" algn="ctr">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b="0" i="1">
                                  <a:latin typeface="Cambria Math" panose="02040503050406030204" pitchFamily="18" charset="0"/>
                                </a:rPr>
                                <m:t>𝑧</m:t>
                              </m:r>
                            </m:e>
                            <m:sub>
                              <m:r>
                                <a:rPr lang="en-US" b="0" i="1">
                                  <a:latin typeface="Cambria Math" panose="02040503050406030204" pitchFamily="18" charset="0"/>
                                </a:rPr>
                                <m:t>𝑡</m:t>
                              </m:r>
                            </m:sub>
                          </m:sSub>
                        </m:e>
                      </m:acc>
                      <m:r>
                        <a:rPr lang="en-US" b="0" i="1">
                          <a:latin typeface="Cambria Math" panose="02040503050406030204" pitchFamily="18" charset="0"/>
                        </a:rPr>
                        <m:t>= </m:t>
                      </m:r>
                      <m:r>
                        <a:rPr lang="en-US" b="0" i="1">
                          <a:latin typeface="Cambria Math" panose="02040503050406030204" pitchFamily="18" charset="0"/>
                          <a:ea typeface="Cambria Math" panose="02040503050406030204" pitchFamily="18" charset="0"/>
                        </a:rPr>
                        <m:t>𝜙</m:t>
                      </m:r>
                      <m:d>
                        <m:dPr>
                          <m:ctrlPr>
                            <a:rPr lang="en-US" i="1">
                              <a:latin typeface="Cambria Math" panose="02040503050406030204" pitchFamily="18" charset="0"/>
                              <a:ea typeface="Cambria Math" panose="02040503050406030204" pitchFamily="18" charset="0"/>
                            </a:rPr>
                          </m:ctrlPr>
                        </m:dPr>
                        <m:e>
                          <m:d>
                            <m:dPr>
                              <m:begChr m:val="{"/>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𝑎</m:t>
                                  </m:r>
                                </m:e>
                                <m:sub>
                                  <m:r>
                                    <a:rPr lang="en-US" b="0" i="1">
                                      <a:latin typeface="Cambria Math" panose="02040503050406030204" pitchFamily="18" charset="0"/>
                                      <a:ea typeface="Cambria Math" panose="02040503050406030204" pitchFamily="18" charset="0"/>
                                    </a:rPr>
                                    <m:t>𝑖</m:t>
                                  </m:r>
                                </m:sub>
                              </m:sSub>
                            </m:e>
                          </m:d>
                          <m:r>
                            <a:rPr lang="en-US" b="0" i="1">
                              <a:latin typeface="Cambria Math" panose="02040503050406030204" pitchFamily="18" charset="0"/>
                              <a:ea typeface="Cambria Math" panose="02040503050406030204" pitchFamily="18" charset="0"/>
                            </a:rPr>
                            <m:t> , </m:t>
                          </m:r>
                          <m:d>
                            <m:dPr>
                              <m:begChr m:val="{"/>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ea typeface="Cambria Math" panose="02040503050406030204" pitchFamily="18" charset="0"/>
                                    </a:rPr>
                                    <m:t>𝑖</m:t>
                                  </m:r>
                                </m:sub>
                              </m:sSub>
                            </m:e>
                          </m:d>
                        </m:e>
                      </m:d>
                    </m:oMath>
                  </m:oMathPara>
                </a14:m>
                <a:endParaRPr lang="en-US" sz="2400" dirty="0"/>
              </a:p>
              <a:p>
                <a:pPr marL="0" indent="0" algn="ctr">
                  <a:buNone/>
                </a:pPr>
                <a14:m>
                  <m:oMathPara xmlns:m="http://schemas.openxmlformats.org/officeDocument/2006/math">
                    <m:oMathParaPr>
                      <m:jc m:val="centerGroup"/>
                    </m:oMathParaPr>
                    <m:oMath xmlns:m="http://schemas.openxmlformats.org/officeDocument/2006/math">
                      <m:sSub>
                        <m:sSubPr>
                          <m:ctrlPr>
                            <a:rPr lang="en-US" sz="2700" b="0" i="1" smtClean="0">
                              <a:latin typeface="Cambria Math" panose="02040503050406030204" pitchFamily="18" charset="0"/>
                            </a:rPr>
                          </m:ctrlPr>
                        </m:sSubPr>
                        <m:e>
                          <m:r>
                            <a:rPr lang="en-US" sz="2700" b="0" i="1" smtClean="0">
                              <a:latin typeface="Cambria Math" panose="02040503050406030204" pitchFamily="18" charset="0"/>
                              <a:ea typeface="Cambria Math" panose="02040503050406030204" pitchFamily="18" charset="0"/>
                            </a:rPr>
                            <m:t>𝔼</m:t>
                          </m:r>
                        </m:e>
                        <m:sub>
                          <m:r>
                            <a:rPr lang="en-US" sz="2700" b="0" i="1" smtClean="0">
                              <a:latin typeface="Cambria Math" panose="02040503050406030204" pitchFamily="18" charset="0"/>
                            </a:rPr>
                            <m:t>𝑝</m:t>
                          </m:r>
                          <m:r>
                            <a:rPr lang="en-US" sz="2700" i="1">
                              <a:latin typeface="Cambria Math" panose="02040503050406030204" pitchFamily="18" charset="0"/>
                            </a:rPr>
                            <m:t>(</m:t>
                          </m:r>
                          <m:sSub>
                            <m:sSubPr>
                              <m:ctrlPr>
                                <a:rPr lang="en-US" sz="2700" i="1">
                                  <a:latin typeface="Cambria Math" panose="02040503050406030204" pitchFamily="18" charset="0"/>
                                </a:rPr>
                              </m:ctrlPr>
                            </m:sSubPr>
                            <m:e>
                              <m:r>
                                <a:rPr lang="en-US" sz="2700" i="1">
                                  <a:latin typeface="Cambria Math" panose="02040503050406030204" pitchFamily="18" charset="0"/>
                                </a:rPr>
                                <m:t>𝑠</m:t>
                              </m:r>
                            </m:e>
                            <m:sub>
                              <m:r>
                                <a:rPr lang="en-US" sz="2700" i="1">
                                  <a:latin typeface="Cambria Math" panose="02040503050406030204" pitchFamily="18" charset="0"/>
                                </a:rPr>
                                <m:t>𝑡</m:t>
                              </m:r>
                            </m:sub>
                          </m:sSub>
                          <m:r>
                            <a:rPr lang="en-US" sz="2700" i="1">
                              <a:latin typeface="Cambria Math" panose="02040503050406030204" pitchFamily="18" charset="0"/>
                            </a:rPr>
                            <m:t>,|</m:t>
                          </m:r>
                          <m:r>
                            <a:rPr lang="en-US" sz="2700" i="1">
                              <a:latin typeface="Cambria Math" panose="02040503050406030204" pitchFamily="18" charset="0"/>
                            </a:rPr>
                            <m:t>𝑎</m:t>
                          </m:r>
                          <m:r>
                            <a:rPr lang="en-US" sz="2700" i="1">
                              <a:latin typeface="Cambria Math" panose="02040503050406030204" pitchFamily="18" charset="0"/>
                            </a:rPr>
                            <m:t>)</m:t>
                          </m:r>
                        </m:sub>
                      </m:sSub>
                      <m:d>
                        <m:dPr>
                          <m:begChr m:val="["/>
                          <m:endChr m:val="]"/>
                          <m:ctrlPr>
                            <a:rPr lang="en-US" sz="2700" b="0" i="1" smtClean="0">
                              <a:latin typeface="Cambria Math" panose="02040503050406030204" pitchFamily="18" charset="0"/>
                            </a:rPr>
                          </m:ctrlPr>
                        </m:dPr>
                        <m:e>
                          <m:acc>
                            <m:accPr>
                              <m:chr m:val="̂"/>
                              <m:ctrlPr>
                                <a:rPr lang="en-US" sz="2700" b="0" i="1" smtClean="0">
                                  <a:latin typeface="Cambria Math" panose="02040503050406030204" pitchFamily="18" charset="0"/>
                                </a:rPr>
                              </m:ctrlPr>
                            </m:accPr>
                            <m:e>
                              <m:sSub>
                                <m:sSubPr>
                                  <m:ctrlPr>
                                    <a:rPr lang="en-US" sz="2700" b="0" i="1" smtClean="0">
                                      <a:latin typeface="Cambria Math" panose="02040503050406030204" pitchFamily="18" charset="0"/>
                                    </a:rPr>
                                  </m:ctrlPr>
                                </m:sSubPr>
                                <m:e>
                                  <m:r>
                                    <a:rPr lang="en-US" sz="2700" b="0" i="1" smtClean="0">
                                      <a:latin typeface="Cambria Math" panose="02040503050406030204" pitchFamily="18" charset="0"/>
                                    </a:rPr>
                                    <m:t>𝑧</m:t>
                                  </m:r>
                                </m:e>
                                <m:sub>
                                  <m:r>
                                    <a:rPr lang="en-US" sz="2700" b="0" i="1" smtClean="0">
                                      <a:latin typeface="Cambria Math" panose="02040503050406030204" pitchFamily="18" charset="0"/>
                                    </a:rPr>
                                    <m:t>𝑡</m:t>
                                  </m:r>
                                </m:sub>
                              </m:sSub>
                            </m:e>
                          </m:acc>
                        </m:e>
                      </m:d>
                      <m:r>
                        <a:rPr lang="en-US" sz="2700" b="0" i="1" smtClean="0">
                          <a:latin typeface="Cambria Math" panose="02040503050406030204" pitchFamily="18" charset="0"/>
                        </a:rPr>
                        <m:t>= </m:t>
                      </m:r>
                      <m:sSub>
                        <m:sSubPr>
                          <m:ctrlPr>
                            <a:rPr lang="en-US" sz="2700" b="0" i="1" smtClean="0">
                              <a:latin typeface="Cambria Math" panose="02040503050406030204" pitchFamily="18" charset="0"/>
                            </a:rPr>
                          </m:ctrlPr>
                        </m:sSubPr>
                        <m:e>
                          <m:r>
                            <a:rPr lang="en-US" sz="2700" i="1">
                              <a:latin typeface="Cambria Math" panose="02040503050406030204" pitchFamily="18" charset="0"/>
                              <a:ea typeface="Cambria Math" panose="02040503050406030204" pitchFamily="18" charset="0"/>
                            </a:rPr>
                            <m:t>𝛽</m:t>
                          </m:r>
                        </m:e>
                        <m:sub>
                          <m:r>
                            <a:rPr lang="en-US" sz="2700" b="0" i="1" smtClean="0">
                              <a:latin typeface="Cambria Math" panose="02040503050406030204" pitchFamily="18" charset="0"/>
                            </a:rPr>
                            <m:t>𝑡</m:t>
                          </m:r>
                        </m:sub>
                      </m:sSub>
                      <m:nary>
                        <m:naryPr>
                          <m:chr m:val="∑"/>
                          <m:ctrlPr>
                            <a:rPr lang="en-US" sz="2700" b="0" i="1" smtClean="0">
                              <a:latin typeface="Cambria Math" panose="02040503050406030204" pitchFamily="18" charset="0"/>
                            </a:rPr>
                          </m:ctrlPr>
                        </m:naryPr>
                        <m:sub>
                          <m:r>
                            <m:rPr>
                              <m:brk m:alnAt="23"/>
                            </m:rPr>
                            <a:rPr lang="en-US" sz="2700" b="0" i="1" smtClean="0">
                              <a:latin typeface="Cambria Math" panose="02040503050406030204" pitchFamily="18" charset="0"/>
                            </a:rPr>
                            <m:t>𝑖</m:t>
                          </m:r>
                          <m:r>
                            <a:rPr lang="en-US" sz="2700" b="0" i="1" smtClean="0">
                              <a:latin typeface="Cambria Math" panose="02040503050406030204" pitchFamily="18" charset="0"/>
                            </a:rPr>
                            <m:t>=1</m:t>
                          </m:r>
                        </m:sub>
                        <m:sup>
                          <m:r>
                            <a:rPr lang="en-US" sz="2700" b="0" i="1" smtClean="0">
                              <a:latin typeface="Cambria Math" panose="02040503050406030204" pitchFamily="18" charset="0"/>
                            </a:rPr>
                            <m:t>𝐿</m:t>
                          </m:r>
                        </m:sup>
                        <m:e>
                          <m:sSub>
                            <m:sSubPr>
                              <m:ctrlPr>
                                <a:rPr lang="en-US" sz="2700" i="1" smtClean="0">
                                  <a:latin typeface="Cambria Math" panose="02040503050406030204" pitchFamily="18" charset="0"/>
                                </a:rPr>
                              </m:ctrlPr>
                            </m:sSubPr>
                            <m:e>
                              <m:r>
                                <a:rPr lang="en-US" sz="2700" i="1" smtClean="0">
                                  <a:latin typeface="Cambria Math" panose="02040503050406030204" pitchFamily="18" charset="0"/>
                                  <a:ea typeface="Cambria Math" panose="02040503050406030204" pitchFamily="18" charset="0"/>
                                </a:rPr>
                                <m:t>𝛼</m:t>
                              </m:r>
                            </m:e>
                            <m:sub>
                              <m:r>
                                <a:rPr lang="en-US" sz="2700" b="0" i="1" smtClean="0">
                                  <a:latin typeface="Cambria Math" panose="02040503050406030204" pitchFamily="18" charset="0"/>
                                </a:rPr>
                                <m:t>𝑡</m:t>
                              </m:r>
                              <m:r>
                                <a:rPr lang="en-US" sz="2700" b="0" i="1" smtClean="0">
                                  <a:latin typeface="Cambria Math" panose="02040503050406030204" pitchFamily="18" charset="0"/>
                                </a:rPr>
                                <m:t>,  </m:t>
                              </m:r>
                              <m:r>
                                <a:rPr lang="en-US" sz="2700" b="0" i="1" smtClean="0">
                                  <a:latin typeface="Cambria Math" panose="02040503050406030204" pitchFamily="18" charset="0"/>
                                </a:rPr>
                                <m:t>𝑖</m:t>
                              </m:r>
                            </m:sub>
                          </m:sSub>
                          <m:r>
                            <a:rPr lang="en-US" sz="2700" b="0" i="1" smtClean="0">
                              <a:latin typeface="Cambria Math" panose="02040503050406030204" pitchFamily="18" charset="0"/>
                            </a:rPr>
                            <m:t> </m:t>
                          </m:r>
                          <m:sSub>
                            <m:sSubPr>
                              <m:ctrlPr>
                                <a:rPr lang="en-US" sz="2700" b="0" i="1" smtClean="0">
                                  <a:latin typeface="Cambria Math" panose="02040503050406030204" pitchFamily="18" charset="0"/>
                                </a:rPr>
                              </m:ctrlPr>
                            </m:sSubPr>
                            <m:e>
                              <m:r>
                                <a:rPr lang="en-US" sz="2700" b="0" i="1" smtClean="0">
                                  <a:latin typeface="Cambria Math" panose="02040503050406030204" pitchFamily="18" charset="0"/>
                                </a:rPr>
                                <m:t>𝑎</m:t>
                              </m:r>
                            </m:e>
                            <m:sub>
                              <m:r>
                                <a:rPr lang="en-US" sz="2700" b="0" i="1" smtClean="0">
                                  <a:latin typeface="Cambria Math" panose="02040503050406030204" pitchFamily="18" charset="0"/>
                                </a:rPr>
                                <m:t>𝑖</m:t>
                              </m:r>
                            </m:sub>
                          </m:sSub>
                        </m:e>
                      </m:nary>
                    </m:oMath>
                  </m:oMathPara>
                </a14:m>
                <a:endParaRPr lang="en-US" sz="2700" b="0" dirty="0"/>
              </a:p>
            </p:txBody>
          </p:sp>
        </mc:Choice>
        <mc:Fallback xmlns="">
          <p:sp>
            <p:nvSpPr>
              <p:cNvPr id="14" name="Content Placeholder 13">
                <a:extLst>
                  <a:ext uri="{FF2B5EF4-FFF2-40B4-BE49-F238E27FC236}">
                    <a16:creationId xmlns:a16="http://schemas.microsoft.com/office/drawing/2014/main" id="{809E85E4-8225-414E-B88E-F45A7AF304BE}"/>
                  </a:ext>
                </a:extLst>
              </p:cNvPr>
              <p:cNvSpPr>
                <a:spLocks noGrp="1" noRot="1" noChangeAspect="1" noMove="1" noResize="1" noEditPoints="1" noAdjustHandles="1" noChangeArrowheads="1" noChangeShapeType="1" noTextEdit="1"/>
              </p:cNvSpPr>
              <p:nvPr>
                <p:ph sz="half" idx="2"/>
              </p:nvPr>
            </p:nvSpPr>
            <p:spPr>
              <a:blipFill>
                <a:blip r:embed="rId12"/>
                <a:stretch>
                  <a:fillRect b="-47093"/>
                </a:stretch>
              </a:blipFill>
            </p:spPr>
            <p:txBody>
              <a:bodyPr/>
              <a:lstStyle/>
              <a:p>
                <a:r>
                  <a:rPr lang="en-US">
                    <a:noFill/>
                  </a:rPr>
                  <a:t> </a:t>
                </a:r>
              </a:p>
            </p:txBody>
          </p:sp>
        </mc:Fallback>
      </mc:AlternateContent>
    </p:spTree>
    <p:extLst>
      <p:ext uri="{BB962C8B-B14F-4D97-AF65-F5344CB8AC3E}">
        <p14:creationId xmlns:p14="http://schemas.microsoft.com/office/powerpoint/2010/main" val="34846363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197A5-437F-1E46-BA58-9A5BC94338FF}"/>
              </a:ext>
            </a:extLst>
          </p:cNvPr>
          <p:cNvSpPr>
            <a:spLocks noGrp="1"/>
          </p:cNvSpPr>
          <p:nvPr>
            <p:ph type="title"/>
          </p:nvPr>
        </p:nvSpPr>
        <p:spPr/>
        <p:txBody>
          <a:bodyPr/>
          <a:lstStyle/>
          <a:p>
            <a:r>
              <a:rPr lang="en-US" dirty="0"/>
              <a:t>Soft (Deterministic) Attention</a:t>
            </a:r>
          </a:p>
        </p:txBody>
      </p:sp>
      <p:graphicFrame>
        <p:nvGraphicFramePr>
          <p:cNvPr id="11" name="Content Placeholder 10">
            <a:extLst>
              <a:ext uri="{FF2B5EF4-FFF2-40B4-BE49-F238E27FC236}">
                <a16:creationId xmlns:a16="http://schemas.microsoft.com/office/drawing/2014/main" id="{4B18A74B-309C-8F4B-BCDE-765CD0F3CFB4}"/>
              </a:ext>
            </a:extLst>
          </p:cNvPr>
          <p:cNvGraphicFramePr>
            <a:graphicFrameLocks noGrp="1"/>
          </p:cNvGraphicFramePr>
          <p:nvPr>
            <p:ph sz="half" idx="1"/>
            <p:extLst>
              <p:ext uri="{D42A27DB-BD31-4B8C-83A1-F6EECF244321}">
                <p14:modId xmlns:p14="http://schemas.microsoft.com/office/powerpoint/2010/main" val="532494731"/>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a14="http://schemas.microsoft.com/office/drawing/2010/main">
        <mc:Choice Requires="a14">
          <p:sp>
            <p:nvSpPr>
              <p:cNvPr id="14" name="Content Placeholder 13">
                <a:extLst>
                  <a:ext uri="{FF2B5EF4-FFF2-40B4-BE49-F238E27FC236}">
                    <a16:creationId xmlns:a16="http://schemas.microsoft.com/office/drawing/2014/main" id="{809E85E4-8225-414E-B88E-F45A7AF304BE}"/>
                  </a:ext>
                </a:extLst>
              </p:cNvPr>
              <p:cNvSpPr>
                <a:spLocks noGrp="1"/>
              </p:cNvSpPr>
              <p:nvPr>
                <p:ph sz="half" idx="2"/>
              </p:nvPr>
            </p:nvSpPr>
            <p:spPr/>
            <p:txBody>
              <a:bodyPr>
                <a:normAutofit fontScale="55000" lnSpcReduction="20000"/>
              </a:bodyPr>
              <a:lstStyle/>
              <a:p>
                <a:pPr marL="0" indent="0">
                  <a:buNone/>
                </a:pPr>
                <a:endParaRPr lang="en-US" sz="58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𝐸𝑛𝑐𝑜𝑢𝑟𝑎𝑔𝑒</m:t>
                      </m:r>
                      <m:r>
                        <a:rPr lang="en-US" sz="3200" b="0" i="1" smtClean="0">
                          <a:latin typeface="Cambria Math" panose="02040503050406030204" pitchFamily="18" charset="0"/>
                        </a:rPr>
                        <m:t> </m:t>
                      </m:r>
                      <m:nary>
                        <m:naryPr>
                          <m:chr m:val="∑"/>
                          <m:supHide m:val="on"/>
                          <m:ctrlPr>
                            <a:rPr lang="en-US" sz="3200" b="0" i="1" smtClean="0">
                              <a:latin typeface="Cambria Math" panose="02040503050406030204" pitchFamily="18" charset="0"/>
                            </a:rPr>
                          </m:ctrlPr>
                        </m:naryPr>
                        <m:sub>
                          <m:r>
                            <m:rPr>
                              <m:brk m:alnAt="7"/>
                            </m:rPr>
                            <a:rPr lang="en-US" sz="3200" b="0" i="1" smtClean="0">
                              <a:latin typeface="Cambria Math" panose="02040503050406030204" pitchFamily="18" charset="0"/>
                            </a:rPr>
                            <m:t>𝑡</m:t>
                          </m:r>
                        </m:sub>
                        <m:sup/>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𝛼</m:t>
                              </m:r>
                            </m:e>
                            <m:sub>
                              <m:r>
                                <a:rPr lang="en-US" sz="3200" b="0" i="1" smtClean="0">
                                  <a:latin typeface="Cambria Math" panose="02040503050406030204" pitchFamily="18" charset="0"/>
                                </a:rPr>
                                <m:t>𝑡𝑖</m:t>
                              </m:r>
                            </m:sub>
                          </m:sSub>
                          <m:r>
                            <a:rPr lang="en-US" sz="3200" b="0" i="1" smtClean="0">
                              <a:latin typeface="Cambria Math" panose="02040503050406030204" pitchFamily="18" charset="0"/>
                              <a:ea typeface="Cambria Math" panose="02040503050406030204" pitchFamily="18" charset="0"/>
                            </a:rPr>
                            <m:t>≈1</m:t>
                          </m:r>
                        </m:e>
                      </m:nary>
                      <m:r>
                        <a:rPr lang="en-US" sz="3200" b="0" i="1" smtClean="0">
                          <a:latin typeface="Cambria Math" panose="02040503050406030204" pitchFamily="18" charset="0"/>
                        </a:rPr>
                        <m:t> </m:t>
                      </m:r>
                      <m:r>
                        <a:rPr lang="en-US" sz="3200" b="0" i="1" smtClean="0">
                          <a:latin typeface="Cambria Math" panose="02040503050406030204" pitchFamily="18" charset="0"/>
                        </a:rPr>
                        <m:t>𝑖𝑛</m:t>
                      </m:r>
                      <m:r>
                        <a:rPr lang="en-US" sz="3200" b="0" i="1" smtClean="0">
                          <a:latin typeface="Cambria Math" panose="02040503050406030204" pitchFamily="18" charset="0"/>
                        </a:rPr>
                        <m:t> </m:t>
                      </m:r>
                      <m:r>
                        <a:rPr lang="en-US" sz="3200" b="0" i="1" smtClean="0">
                          <a:latin typeface="Cambria Math" panose="02040503050406030204" pitchFamily="18" charset="0"/>
                        </a:rPr>
                        <m:t>𝑎𝑑𝑑𝑖𝑡𝑖𝑜𝑛</m:t>
                      </m:r>
                      <m:r>
                        <a:rPr lang="en-US" sz="3200" b="0" i="1" smtClean="0">
                          <a:latin typeface="Cambria Math" panose="02040503050406030204" pitchFamily="18" charset="0"/>
                        </a:rPr>
                        <m:t> </m:t>
                      </m:r>
                      <m:r>
                        <a:rPr lang="en-US" sz="3200" b="0" i="1" smtClean="0">
                          <a:latin typeface="Cambria Math" panose="02040503050406030204" pitchFamily="18" charset="0"/>
                        </a:rPr>
                        <m:t>𝑡𝑜</m:t>
                      </m:r>
                      <m:nary>
                        <m:naryPr>
                          <m:chr m:val="∑"/>
                          <m:supHide m:val="on"/>
                          <m:ctrlPr>
                            <a:rPr lang="en-US" sz="3200" i="1">
                              <a:latin typeface="Cambria Math" panose="02040503050406030204" pitchFamily="18" charset="0"/>
                            </a:rPr>
                          </m:ctrlPr>
                        </m:naryPr>
                        <m:sub>
                          <m:r>
                            <a:rPr lang="en-US" sz="3200" b="0" i="1" smtClean="0">
                              <a:latin typeface="Cambria Math" panose="02040503050406030204" pitchFamily="18" charset="0"/>
                            </a:rPr>
                            <m:t>𝑖</m:t>
                          </m:r>
                        </m:sub>
                        <m:sup/>
                        <m:e>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𝛼</m:t>
                              </m:r>
                            </m:e>
                            <m:sub>
                              <m:r>
                                <a:rPr lang="en-US" sz="3200" i="1">
                                  <a:latin typeface="Cambria Math" panose="02040503050406030204" pitchFamily="18" charset="0"/>
                                </a:rPr>
                                <m:t>𝑡𝑖</m:t>
                              </m:r>
                            </m:sub>
                          </m:sSub>
                          <m:r>
                            <a:rPr lang="en-US" sz="3200" b="0" i="1" smtClean="0">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1</m:t>
                          </m:r>
                        </m:e>
                      </m:nary>
                    </m:oMath>
                  </m:oMathPara>
                </a14:m>
                <a:endParaRPr lang="en-US" dirty="0"/>
              </a:p>
              <a:p>
                <a:pPr marL="0" lvl="0" indent="0">
                  <a:buNone/>
                </a:pPr>
                <a:endParaRPr lang="en-US" sz="6700" i="1" dirty="0">
                  <a:latin typeface="Cambria Math" panose="02040503050406030204" pitchFamily="18" charset="0"/>
                </a:endParaRPr>
              </a:p>
              <a:p>
                <a:pPr marL="0" lvl="0" indent="0">
                  <a:buNone/>
                </a:pPr>
                <a14:m>
                  <m:oMathPara xmlns:m="http://schemas.openxmlformats.org/officeDocument/2006/math">
                    <m:oMathParaPr>
                      <m:jc m:val="centerGroup"/>
                    </m:oMathParaPr>
                    <m:oMath xmlns:m="http://schemas.openxmlformats.org/officeDocument/2006/math">
                      <m:acc>
                        <m:accPr>
                          <m:chr m:val="̂"/>
                          <m:ctrlPr>
                            <a:rPr lang="en-US" sz="3300" i="1">
                              <a:latin typeface="Cambria Math" panose="02040503050406030204" pitchFamily="18" charset="0"/>
                            </a:rPr>
                          </m:ctrlPr>
                        </m:accPr>
                        <m:e>
                          <m:sSub>
                            <m:sSubPr>
                              <m:ctrlPr>
                                <a:rPr lang="en-US" sz="3300" i="1">
                                  <a:latin typeface="Cambria Math" panose="02040503050406030204" pitchFamily="18" charset="0"/>
                                </a:rPr>
                              </m:ctrlPr>
                            </m:sSubPr>
                            <m:e>
                              <m:r>
                                <a:rPr lang="en-US" sz="3300" b="0" i="1">
                                  <a:latin typeface="Cambria Math" panose="02040503050406030204" pitchFamily="18" charset="0"/>
                                </a:rPr>
                                <m:t>𝑧</m:t>
                              </m:r>
                            </m:e>
                            <m:sub>
                              <m:r>
                                <a:rPr lang="en-US" sz="3300" b="0" i="1">
                                  <a:latin typeface="Cambria Math" panose="02040503050406030204" pitchFamily="18" charset="0"/>
                                </a:rPr>
                                <m:t>𝑡</m:t>
                              </m:r>
                            </m:sub>
                          </m:sSub>
                        </m:e>
                      </m:acc>
                      <m:r>
                        <a:rPr lang="en-US" sz="3300" b="0" i="1">
                          <a:latin typeface="Cambria Math" panose="02040503050406030204" pitchFamily="18" charset="0"/>
                        </a:rPr>
                        <m:t>= </m:t>
                      </m:r>
                      <m:r>
                        <a:rPr lang="en-US" sz="3300" b="0" i="1">
                          <a:latin typeface="Cambria Math" panose="02040503050406030204" pitchFamily="18" charset="0"/>
                          <a:ea typeface="Cambria Math" panose="02040503050406030204" pitchFamily="18" charset="0"/>
                        </a:rPr>
                        <m:t>𝜙</m:t>
                      </m:r>
                      <m:d>
                        <m:dPr>
                          <m:ctrlPr>
                            <a:rPr lang="en-US" sz="3300" i="1">
                              <a:latin typeface="Cambria Math" panose="02040503050406030204" pitchFamily="18" charset="0"/>
                              <a:ea typeface="Cambria Math" panose="02040503050406030204" pitchFamily="18" charset="0"/>
                            </a:rPr>
                          </m:ctrlPr>
                        </m:dPr>
                        <m:e>
                          <m:d>
                            <m:dPr>
                              <m:begChr m:val="{"/>
                              <m:endChr m:val="}"/>
                              <m:ctrlPr>
                                <a:rPr lang="en-US" sz="3300" i="1">
                                  <a:latin typeface="Cambria Math" panose="02040503050406030204" pitchFamily="18" charset="0"/>
                                  <a:ea typeface="Cambria Math" panose="02040503050406030204" pitchFamily="18" charset="0"/>
                                </a:rPr>
                              </m:ctrlPr>
                            </m:dPr>
                            <m:e>
                              <m:sSub>
                                <m:sSubPr>
                                  <m:ctrlPr>
                                    <a:rPr lang="en-US" sz="3300" i="1">
                                      <a:latin typeface="Cambria Math" panose="02040503050406030204" pitchFamily="18" charset="0"/>
                                      <a:ea typeface="Cambria Math" panose="02040503050406030204" pitchFamily="18" charset="0"/>
                                    </a:rPr>
                                  </m:ctrlPr>
                                </m:sSubPr>
                                <m:e>
                                  <m:r>
                                    <a:rPr lang="en-US" sz="3300" b="0" i="1">
                                      <a:latin typeface="Cambria Math" panose="02040503050406030204" pitchFamily="18" charset="0"/>
                                      <a:ea typeface="Cambria Math" panose="02040503050406030204" pitchFamily="18" charset="0"/>
                                    </a:rPr>
                                    <m:t>𝑎</m:t>
                                  </m:r>
                                </m:e>
                                <m:sub>
                                  <m:r>
                                    <a:rPr lang="en-US" sz="3300" b="0" i="1">
                                      <a:latin typeface="Cambria Math" panose="02040503050406030204" pitchFamily="18" charset="0"/>
                                      <a:ea typeface="Cambria Math" panose="02040503050406030204" pitchFamily="18" charset="0"/>
                                    </a:rPr>
                                    <m:t>𝑖</m:t>
                                  </m:r>
                                </m:sub>
                              </m:sSub>
                            </m:e>
                          </m:d>
                          <m:r>
                            <a:rPr lang="en-US" sz="3300" b="0" i="1">
                              <a:latin typeface="Cambria Math" panose="02040503050406030204" pitchFamily="18" charset="0"/>
                              <a:ea typeface="Cambria Math" panose="02040503050406030204" pitchFamily="18" charset="0"/>
                            </a:rPr>
                            <m:t> , </m:t>
                          </m:r>
                          <m:d>
                            <m:dPr>
                              <m:begChr m:val="{"/>
                              <m:endChr m:val="}"/>
                              <m:ctrlPr>
                                <a:rPr lang="en-US" sz="3300" i="1">
                                  <a:latin typeface="Cambria Math" panose="02040503050406030204" pitchFamily="18" charset="0"/>
                                  <a:ea typeface="Cambria Math" panose="02040503050406030204" pitchFamily="18" charset="0"/>
                                </a:rPr>
                              </m:ctrlPr>
                            </m:dPr>
                            <m:e>
                              <m:sSub>
                                <m:sSubPr>
                                  <m:ctrlPr>
                                    <a:rPr lang="en-US" sz="3300" i="1">
                                      <a:latin typeface="Cambria Math" panose="02040503050406030204" pitchFamily="18" charset="0"/>
                                      <a:ea typeface="Cambria Math" panose="02040503050406030204" pitchFamily="18" charset="0"/>
                                    </a:rPr>
                                  </m:ctrlPr>
                                </m:sSubPr>
                                <m:e>
                                  <m:r>
                                    <a:rPr lang="en-US" sz="3300" b="0" i="1">
                                      <a:latin typeface="Cambria Math" panose="02040503050406030204" pitchFamily="18" charset="0"/>
                                      <a:ea typeface="Cambria Math" panose="02040503050406030204" pitchFamily="18" charset="0"/>
                                    </a:rPr>
                                    <m:t>𝛼</m:t>
                                  </m:r>
                                </m:e>
                                <m:sub>
                                  <m:r>
                                    <a:rPr lang="en-US" sz="3300" b="0" i="1">
                                      <a:latin typeface="Cambria Math" panose="02040503050406030204" pitchFamily="18" charset="0"/>
                                      <a:ea typeface="Cambria Math" panose="02040503050406030204" pitchFamily="18" charset="0"/>
                                    </a:rPr>
                                    <m:t>𝑖</m:t>
                                  </m:r>
                                </m:sub>
                              </m:sSub>
                            </m:e>
                          </m:d>
                        </m:e>
                      </m:d>
                      <m:r>
                        <a:rPr lang="en-US" sz="3300" b="0" i="0" smtClean="0">
                          <a:latin typeface="Cambria Math" panose="02040503050406030204" pitchFamily="18" charset="0"/>
                          <a:ea typeface="Cambria Math" panose="02040503050406030204" pitchFamily="18" charset="0"/>
                        </a:rPr>
                        <m:t>=</m:t>
                      </m:r>
                      <m:sSub>
                        <m:sSubPr>
                          <m:ctrlPr>
                            <a:rPr lang="en-US" sz="3300" i="1">
                              <a:latin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𝛽</m:t>
                          </m:r>
                        </m:e>
                        <m:sub>
                          <m:r>
                            <a:rPr lang="en-US" sz="3300" i="1">
                              <a:latin typeface="Cambria Math" panose="02040503050406030204" pitchFamily="18" charset="0"/>
                            </a:rPr>
                            <m:t>𝑡</m:t>
                          </m:r>
                        </m:sub>
                      </m:sSub>
                      <m:nary>
                        <m:naryPr>
                          <m:chr m:val="∑"/>
                          <m:ctrlPr>
                            <a:rPr lang="en-US" sz="3300" i="1">
                              <a:latin typeface="Cambria Math" panose="02040503050406030204" pitchFamily="18" charset="0"/>
                            </a:rPr>
                          </m:ctrlPr>
                        </m:naryPr>
                        <m:sub>
                          <m:r>
                            <m:rPr>
                              <m:brk m:alnAt="23"/>
                            </m:rPr>
                            <a:rPr lang="en-US" sz="3300" i="1">
                              <a:latin typeface="Cambria Math" panose="02040503050406030204" pitchFamily="18" charset="0"/>
                            </a:rPr>
                            <m:t>𝑖</m:t>
                          </m:r>
                          <m:r>
                            <a:rPr lang="en-US" sz="3300" i="1">
                              <a:latin typeface="Cambria Math" panose="02040503050406030204" pitchFamily="18" charset="0"/>
                            </a:rPr>
                            <m:t>=1</m:t>
                          </m:r>
                        </m:sub>
                        <m:sup>
                          <m:r>
                            <a:rPr lang="en-US" sz="3300" i="1">
                              <a:latin typeface="Cambria Math" panose="02040503050406030204" pitchFamily="18" charset="0"/>
                            </a:rPr>
                            <m:t>𝐿</m:t>
                          </m:r>
                        </m:sup>
                        <m:e>
                          <m:sSub>
                            <m:sSubPr>
                              <m:ctrlPr>
                                <a:rPr lang="en-US" sz="3300" i="1">
                                  <a:latin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𝛼</m:t>
                              </m:r>
                            </m:e>
                            <m:sub>
                              <m:r>
                                <a:rPr lang="en-US" sz="3300" i="1">
                                  <a:latin typeface="Cambria Math" panose="02040503050406030204" pitchFamily="18" charset="0"/>
                                </a:rPr>
                                <m:t>𝑡</m:t>
                              </m:r>
                              <m:r>
                                <a:rPr lang="en-US" sz="3300" i="1">
                                  <a:latin typeface="Cambria Math" panose="02040503050406030204" pitchFamily="18" charset="0"/>
                                </a:rPr>
                                <m:t>,  </m:t>
                              </m:r>
                              <m:r>
                                <a:rPr lang="en-US" sz="3300" i="1">
                                  <a:latin typeface="Cambria Math" panose="02040503050406030204" pitchFamily="18" charset="0"/>
                                </a:rPr>
                                <m:t>𝑖</m:t>
                              </m:r>
                            </m:sub>
                          </m:sSub>
                          <m:r>
                            <a:rPr lang="en-US" sz="3300" i="1">
                              <a:latin typeface="Cambria Math" panose="02040503050406030204" pitchFamily="18" charset="0"/>
                            </a:rPr>
                            <m:t> </m:t>
                          </m:r>
                          <m:sSub>
                            <m:sSubPr>
                              <m:ctrlPr>
                                <a:rPr lang="en-US" sz="3300" i="1">
                                  <a:latin typeface="Cambria Math" panose="02040503050406030204" pitchFamily="18" charset="0"/>
                                </a:rPr>
                              </m:ctrlPr>
                            </m:sSubPr>
                            <m:e>
                              <m:r>
                                <a:rPr lang="en-US" sz="3300" i="1">
                                  <a:latin typeface="Cambria Math" panose="02040503050406030204" pitchFamily="18" charset="0"/>
                                </a:rPr>
                                <m:t>𝑎</m:t>
                              </m:r>
                            </m:e>
                            <m:sub>
                              <m:r>
                                <a:rPr lang="en-US" sz="3300" i="1">
                                  <a:latin typeface="Cambria Math" panose="02040503050406030204" pitchFamily="18" charset="0"/>
                                </a:rPr>
                                <m:t>𝑖</m:t>
                              </m:r>
                            </m:sub>
                          </m:sSub>
                        </m:e>
                      </m:nary>
                    </m:oMath>
                  </m:oMathPara>
                </a14:m>
                <a:endParaRPr lang="en-US" sz="33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3300" b="0" i="1" smtClean="0">
                              <a:latin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𝛽</m:t>
                          </m:r>
                        </m:e>
                        <m:sub>
                          <m:r>
                            <a:rPr lang="en-US" sz="3300" b="0" i="1" smtClean="0">
                              <a:latin typeface="Cambria Math" panose="02040503050406030204" pitchFamily="18" charset="0"/>
                            </a:rPr>
                            <m:t>𝑡</m:t>
                          </m:r>
                        </m:sub>
                      </m:sSub>
                      <m:r>
                        <a:rPr lang="en-US" sz="3300" b="0" i="1" smtClean="0">
                          <a:latin typeface="Cambria Math" panose="02040503050406030204" pitchFamily="18" charset="0"/>
                        </a:rPr>
                        <m:t>= </m:t>
                      </m:r>
                      <m:r>
                        <a:rPr lang="en-US" sz="3300" b="0" i="1" smtClean="0">
                          <a:latin typeface="Cambria Math" panose="02040503050406030204" pitchFamily="18" charset="0"/>
                          <a:ea typeface="Cambria Math" panose="02040503050406030204" pitchFamily="18" charset="0"/>
                        </a:rPr>
                        <m:t>𝜎</m:t>
                      </m:r>
                      <m:r>
                        <a:rPr lang="en-US" sz="3300" b="0" i="1" smtClean="0">
                          <a:latin typeface="Cambria Math" panose="02040503050406030204" pitchFamily="18" charset="0"/>
                          <a:ea typeface="Cambria Math" panose="02040503050406030204" pitchFamily="18" charset="0"/>
                        </a:rPr>
                        <m:t>(</m:t>
                      </m:r>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𝑓</m:t>
                          </m:r>
                        </m:e>
                        <m:sub>
                          <m:r>
                            <a:rPr lang="en-US" sz="3300" b="0" i="1" smtClean="0">
                              <a:latin typeface="Cambria Math" panose="02040503050406030204" pitchFamily="18" charset="0"/>
                              <a:ea typeface="Cambria Math" panose="02040503050406030204" pitchFamily="18" charset="0"/>
                            </a:rPr>
                            <m:t>𝛽</m:t>
                          </m:r>
                        </m:sub>
                      </m:sSub>
                      <m:r>
                        <a:rPr lang="en-US" sz="3300" b="0" i="1" smtClean="0">
                          <a:latin typeface="Cambria Math" panose="02040503050406030204" pitchFamily="18" charset="0"/>
                          <a:ea typeface="Cambria Math" panose="02040503050406030204" pitchFamily="18" charset="0"/>
                        </a:rPr>
                        <m:t>(</m:t>
                      </m:r>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h</m:t>
                          </m:r>
                        </m:e>
                        <m:sub>
                          <m:r>
                            <a:rPr lang="en-US" sz="3300" b="0" i="1" smtClean="0">
                              <a:latin typeface="Cambria Math" panose="02040503050406030204" pitchFamily="18" charset="0"/>
                              <a:ea typeface="Cambria Math" panose="02040503050406030204" pitchFamily="18" charset="0"/>
                            </a:rPr>
                            <m:t>𝑡</m:t>
                          </m:r>
                          <m:r>
                            <a:rPr lang="en-US" sz="3300" b="0" i="1" smtClean="0">
                              <a:latin typeface="Cambria Math" panose="02040503050406030204" pitchFamily="18" charset="0"/>
                              <a:ea typeface="Cambria Math" panose="02040503050406030204" pitchFamily="18" charset="0"/>
                            </a:rPr>
                            <m:t>−1</m:t>
                          </m:r>
                        </m:sub>
                      </m:sSub>
                      <m:r>
                        <a:rPr lang="en-US" sz="3300" b="0" i="1" smtClean="0">
                          <a:latin typeface="Cambria Math" panose="02040503050406030204" pitchFamily="18" charset="0"/>
                          <a:ea typeface="Cambria Math" panose="02040503050406030204" pitchFamily="18" charset="0"/>
                        </a:rPr>
                        <m:t>))</m:t>
                      </m:r>
                    </m:oMath>
                  </m:oMathPara>
                </a14:m>
                <a:endParaRPr lang="en-US" sz="3300" b="0" dirty="0"/>
              </a:p>
              <a:p>
                <a:pPr marL="0" indent="0">
                  <a:buNone/>
                </a:pPr>
                <a:endParaRPr lang="en-US" sz="2700" b="0" dirty="0"/>
              </a:p>
              <a:p>
                <a:pPr marL="0" indent="0">
                  <a:buNone/>
                </a:pPr>
                <a:endParaRPr lang="en-US" sz="6500" b="0" dirty="0"/>
              </a:p>
              <a:p>
                <a:pPr marL="0" indent="0">
                  <a:buNone/>
                </a:pPr>
                <a14:m>
                  <m:oMathPara xmlns:m="http://schemas.openxmlformats.org/officeDocument/2006/math">
                    <m:oMathParaPr>
                      <m:jc m:val="centerGroup"/>
                    </m:oMathParaPr>
                    <m:oMath xmlns:m="http://schemas.openxmlformats.org/officeDocument/2006/math">
                      <m:sSub>
                        <m:sSubPr>
                          <m:ctrlPr>
                            <a:rPr lang="en-US" sz="3300" i="1">
                              <a:latin typeface="Cambria Math" panose="02040503050406030204" pitchFamily="18" charset="0"/>
                            </a:rPr>
                          </m:ctrlPr>
                        </m:sSubPr>
                        <m:e>
                          <m:r>
                            <a:rPr lang="en-US" sz="3300" i="1">
                              <a:latin typeface="Cambria Math" panose="02040503050406030204" pitchFamily="18" charset="0"/>
                            </a:rPr>
                            <m:t>𝐿</m:t>
                          </m:r>
                        </m:e>
                        <m:sub>
                          <m:r>
                            <a:rPr lang="en-US" sz="3300" b="0" i="1" smtClean="0">
                              <a:latin typeface="Cambria Math" panose="02040503050406030204" pitchFamily="18" charset="0"/>
                            </a:rPr>
                            <m:t>𝑑</m:t>
                          </m:r>
                        </m:sub>
                      </m:sSub>
                      <m:r>
                        <a:rPr lang="en-US" sz="3300" i="1">
                          <a:latin typeface="Cambria Math" panose="02040503050406030204" pitchFamily="18" charset="0"/>
                        </a:rPr>
                        <m:t>=</m:t>
                      </m:r>
                      <m:r>
                        <a:rPr lang="en-US" sz="3300" b="0" i="1" smtClean="0">
                          <a:latin typeface="Cambria Math" panose="02040503050406030204" pitchFamily="18" charset="0"/>
                        </a:rPr>
                        <m:t>−</m:t>
                      </m:r>
                      <m:func>
                        <m:funcPr>
                          <m:ctrlPr>
                            <a:rPr lang="en-US" sz="3300" i="1">
                              <a:latin typeface="Cambria Math" panose="02040503050406030204" pitchFamily="18" charset="0"/>
                            </a:rPr>
                          </m:ctrlPr>
                        </m:funcPr>
                        <m:fName>
                          <m:r>
                            <m:rPr>
                              <m:sty m:val="p"/>
                            </m:rPr>
                            <a:rPr lang="en-US" sz="3300">
                              <a:latin typeface="Cambria Math" panose="02040503050406030204" pitchFamily="18" charset="0"/>
                            </a:rPr>
                            <m:t>log</m:t>
                          </m:r>
                        </m:fName>
                        <m:e>
                          <m:d>
                            <m:dPr>
                              <m:ctrlPr>
                                <a:rPr lang="en-US" sz="3300" b="0" i="1" smtClean="0">
                                  <a:latin typeface="Cambria Math" panose="02040503050406030204" pitchFamily="18" charset="0"/>
                                </a:rPr>
                              </m:ctrlPr>
                            </m:dPr>
                            <m:e>
                              <m:r>
                                <a:rPr lang="en-US" sz="3300" b="0" i="1" smtClean="0">
                                  <a:latin typeface="Cambria Math" panose="02040503050406030204" pitchFamily="18" charset="0"/>
                                </a:rPr>
                                <m:t>𝑃</m:t>
                              </m:r>
                              <m:d>
                                <m:dPr>
                                  <m:ctrlPr>
                                    <a:rPr lang="en-US" sz="3300" i="1">
                                      <a:latin typeface="Cambria Math" panose="02040503050406030204" pitchFamily="18" charset="0"/>
                                    </a:rPr>
                                  </m:ctrlPr>
                                </m:dPr>
                                <m:e>
                                  <m:r>
                                    <a:rPr lang="en-US" sz="3300" i="1">
                                      <a:latin typeface="Cambria Math" panose="02040503050406030204" pitchFamily="18" charset="0"/>
                                    </a:rPr>
                                    <m:t>𝑦</m:t>
                                  </m:r>
                                </m:e>
                                <m:e>
                                  <m:r>
                                    <a:rPr lang="en-US" sz="3300" b="0" i="1" smtClean="0">
                                      <a:latin typeface="Cambria Math" panose="02040503050406030204" pitchFamily="18" charset="0"/>
                                    </a:rPr>
                                    <m:t>𝑥</m:t>
                                  </m:r>
                                </m:e>
                              </m:d>
                            </m:e>
                          </m:d>
                          <m:r>
                            <a:rPr lang="en-US" sz="3300" b="0" i="1" smtClean="0">
                              <a:latin typeface="Cambria Math" panose="02040503050406030204" pitchFamily="18" charset="0"/>
                            </a:rPr>
                            <m:t>+ </m:t>
                          </m:r>
                          <m:r>
                            <a:rPr lang="en-US" sz="3300" b="0" i="1" smtClean="0">
                              <a:latin typeface="Cambria Math" panose="02040503050406030204" pitchFamily="18" charset="0"/>
                              <a:ea typeface="Cambria Math" panose="02040503050406030204" pitchFamily="18" charset="0"/>
                            </a:rPr>
                            <m:t>𝜆</m:t>
                          </m:r>
                          <m:nary>
                            <m:naryPr>
                              <m:chr m:val="∑"/>
                              <m:ctrlPr>
                                <a:rPr lang="en-US" sz="3300" b="0" i="1" smtClean="0">
                                  <a:latin typeface="Cambria Math" panose="02040503050406030204" pitchFamily="18" charset="0"/>
                                  <a:ea typeface="Cambria Math" panose="02040503050406030204" pitchFamily="18" charset="0"/>
                                </a:rPr>
                              </m:ctrlPr>
                            </m:naryPr>
                            <m:sub>
                              <m:r>
                                <m:rPr>
                                  <m:brk m:alnAt="23"/>
                                </m:rPr>
                                <a:rPr lang="en-US" sz="3300" b="0" i="1" smtClean="0">
                                  <a:latin typeface="Cambria Math" panose="02040503050406030204" pitchFamily="18" charset="0"/>
                                  <a:ea typeface="Cambria Math" panose="02040503050406030204" pitchFamily="18" charset="0"/>
                                </a:rPr>
                                <m:t>𝑖</m:t>
                              </m:r>
                            </m:sub>
                            <m:sup>
                              <m:r>
                                <a:rPr lang="en-US" sz="3300" b="0" i="1" smtClean="0">
                                  <a:latin typeface="Cambria Math" panose="02040503050406030204" pitchFamily="18" charset="0"/>
                                  <a:ea typeface="Cambria Math" panose="02040503050406030204" pitchFamily="18" charset="0"/>
                                </a:rPr>
                                <m:t>𝐿</m:t>
                              </m:r>
                            </m:sup>
                            <m:e>
                              <m:sSup>
                                <m:sSupPr>
                                  <m:ctrlPr>
                                    <a:rPr lang="en-US" sz="3300" b="0" i="1" smtClean="0">
                                      <a:latin typeface="Cambria Math" panose="02040503050406030204" pitchFamily="18" charset="0"/>
                                      <a:ea typeface="Cambria Math" panose="02040503050406030204" pitchFamily="18" charset="0"/>
                                    </a:rPr>
                                  </m:ctrlPr>
                                </m:sSupPr>
                                <m:e>
                                  <m:d>
                                    <m:dPr>
                                      <m:ctrlPr>
                                        <a:rPr lang="en-US" sz="3300" b="0" i="1" smtClean="0">
                                          <a:latin typeface="Cambria Math" panose="02040503050406030204" pitchFamily="18" charset="0"/>
                                          <a:ea typeface="Cambria Math" panose="02040503050406030204" pitchFamily="18" charset="0"/>
                                        </a:rPr>
                                      </m:ctrlPr>
                                    </m:dPr>
                                    <m:e>
                                      <m:r>
                                        <a:rPr lang="en-US" sz="3300" b="0" i="1" smtClean="0">
                                          <a:latin typeface="Cambria Math" panose="02040503050406030204" pitchFamily="18" charset="0"/>
                                          <a:ea typeface="Cambria Math" panose="02040503050406030204" pitchFamily="18" charset="0"/>
                                        </a:rPr>
                                        <m:t>1 − </m:t>
                                      </m:r>
                                      <m:nary>
                                        <m:naryPr>
                                          <m:chr m:val="∑"/>
                                          <m:ctrlPr>
                                            <a:rPr lang="en-US" sz="3300" b="0" i="1" smtClean="0">
                                              <a:latin typeface="Cambria Math" panose="02040503050406030204" pitchFamily="18" charset="0"/>
                                              <a:ea typeface="Cambria Math" panose="02040503050406030204" pitchFamily="18" charset="0"/>
                                            </a:rPr>
                                          </m:ctrlPr>
                                        </m:naryPr>
                                        <m:sub>
                                          <m:r>
                                            <m:rPr>
                                              <m:brk m:alnAt="23"/>
                                            </m:rPr>
                                            <a:rPr lang="en-US" sz="3300" b="0" i="1" smtClean="0">
                                              <a:latin typeface="Cambria Math" panose="02040503050406030204" pitchFamily="18" charset="0"/>
                                              <a:ea typeface="Cambria Math" panose="02040503050406030204" pitchFamily="18" charset="0"/>
                                            </a:rPr>
                                            <m:t>𝑡</m:t>
                                          </m:r>
                                        </m:sub>
                                        <m:sup>
                                          <m:r>
                                            <a:rPr lang="en-US" sz="3300" b="0" i="1" smtClean="0">
                                              <a:latin typeface="Cambria Math" panose="02040503050406030204" pitchFamily="18" charset="0"/>
                                              <a:ea typeface="Cambria Math" panose="02040503050406030204" pitchFamily="18" charset="0"/>
                                            </a:rPr>
                                            <m:t>𝐶</m:t>
                                          </m:r>
                                        </m:sup>
                                        <m:e>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𝛼</m:t>
                                              </m:r>
                                            </m:e>
                                            <m:sub>
                                              <m:r>
                                                <a:rPr lang="en-US" sz="3300" b="0" i="1" smtClean="0">
                                                  <a:latin typeface="Cambria Math" panose="02040503050406030204" pitchFamily="18" charset="0"/>
                                                  <a:ea typeface="Cambria Math" panose="02040503050406030204" pitchFamily="18" charset="0"/>
                                                </a:rPr>
                                                <m:t>𝑡𝑖</m:t>
                                              </m:r>
                                            </m:sub>
                                          </m:sSub>
                                        </m:e>
                                      </m:nary>
                                    </m:e>
                                  </m:d>
                                </m:e>
                                <m:sup>
                                  <m:r>
                                    <a:rPr lang="en-US" sz="3300" b="0" i="1" smtClean="0">
                                      <a:latin typeface="Cambria Math" panose="02040503050406030204" pitchFamily="18" charset="0"/>
                                      <a:ea typeface="Cambria Math" panose="02040503050406030204" pitchFamily="18" charset="0"/>
                                    </a:rPr>
                                    <m:t>2</m:t>
                                  </m:r>
                                </m:sup>
                              </m:sSup>
                            </m:e>
                          </m:nary>
                          <m:r>
                            <a:rPr lang="en-US" sz="3300" i="1">
                              <a:latin typeface="Cambria Math" panose="02040503050406030204" pitchFamily="18" charset="0"/>
                            </a:rPr>
                            <m:t> </m:t>
                          </m:r>
                        </m:e>
                      </m:func>
                    </m:oMath>
                  </m:oMathPara>
                </a14:m>
                <a:endParaRPr lang="en-US" sz="3300" b="0" dirty="0"/>
              </a:p>
              <a:p>
                <a:pPr marL="0" indent="0">
                  <a:buNone/>
                </a:pPr>
                <a:endParaRPr lang="en-US" sz="2700" dirty="0"/>
              </a:p>
              <a:p>
                <a:pPr marL="0" indent="0">
                  <a:buNone/>
                </a:pPr>
                <a:endParaRPr lang="en-US" sz="2700" b="0" dirty="0"/>
              </a:p>
              <a:p>
                <a:pPr marL="0" indent="0">
                  <a:buNone/>
                </a:pPr>
                <a:endParaRPr lang="en-US" sz="2700" b="0" dirty="0"/>
              </a:p>
            </p:txBody>
          </p:sp>
        </mc:Choice>
        <mc:Fallback xmlns="">
          <p:sp>
            <p:nvSpPr>
              <p:cNvPr id="14" name="Content Placeholder 13">
                <a:extLst>
                  <a:ext uri="{FF2B5EF4-FFF2-40B4-BE49-F238E27FC236}">
                    <a16:creationId xmlns:a16="http://schemas.microsoft.com/office/drawing/2014/main" id="{809E85E4-8225-414E-B88E-F45A7AF304BE}"/>
                  </a:ext>
                </a:extLst>
              </p:cNvPr>
              <p:cNvSpPr>
                <a:spLocks noGrp="1" noRot="1" noChangeAspect="1" noMove="1" noResize="1" noEditPoints="1" noAdjustHandles="1" noChangeArrowheads="1" noChangeShapeType="1" noTextEdit="1"/>
              </p:cNvSpPr>
              <p:nvPr>
                <p:ph sz="half" idx="2"/>
              </p:nvPr>
            </p:nvSpPr>
            <p:spPr>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078865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E841C-1A5D-4838-A182-56C246798B83}"/>
              </a:ext>
            </a:extLst>
          </p:cNvPr>
          <p:cNvSpPr>
            <a:spLocks noGrp="1"/>
          </p:cNvSpPr>
          <p:nvPr>
            <p:ph type="title"/>
          </p:nvPr>
        </p:nvSpPr>
        <p:spPr/>
        <p:txBody>
          <a:bodyPr/>
          <a:lstStyle/>
          <a:p>
            <a:r>
              <a:rPr lang="en-US" dirty="0">
                <a:cs typeface="Calibri Light"/>
              </a:rPr>
              <a:t>Datasets</a:t>
            </a:r>
            <a:endParaRPr lang="en-US" dirty="0"/>
          </a:p>
        </p:txBody>
      </p:sp>
      <p:graphicFrame>
        <p:nvGraphicFramePr>
          <p:cNvPr id="4" name="Content Placeholder 3">
            <a:extLst>
              <a:ext uri="{FF2B5EF4-FFF2-40B4-BE49-F238E27FC236}">
                <a16:creationId xmlns:a16="http://schemas.microsoft.com/office/drawing/2014/main" id="{83B6C91D-BBD0-E846-9793-9C9A7F2B4B69}"/>
              </a:ext>
            </a:extLst>
          </p:cNvPr>
          <p:cNvGraphicFramePr>
            <a:graphicFrameLocks noGrp="1"/>
          </p:cNvGraphicFramePr>
          <p:nvPr>
            <p:ph idx="1"/>
            <p:extLst>
              <p:ext uri="{D42A27DB-BD31-4B8C-83A1-F6EECF244321}">
                <p14:modId xmlns:p14="http://schemas.microsoft.com/office/powerpoint/2010/main" val="206219071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44148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2E5E8-971C-C345-BE4D-F364FE0DD7CE}"/>
              </a:ext>
            </a:extLst>
          </p:cNvPr>
          <p:cNvSpPr>
            <a:spLocks noGrp="1"/>
          </p:cNvSpPr>
          <p:nvPr>
            <p:ph type="title"/>
          </p:nvPr>
        </p:nvSpPr>
        <p:spPr/>
        <p:txBody>
          <a:bodyPr/>
          <a:lstStyle/>
          <a:p>
            <a:r>
              <a:rPr lang="en-US" dirty="0"/>
              <a:t>Training</a:t>
            </a:r>
          </a:p>
        </p:txBody>
      </p:sp>
      <p:graphicFrame>
        <p:nvGraphicFramePr>
          <p:cNvPr id="4" name="Content Placeholder 3">
            <a:extLst>
              <a:ext uri="{FF2B5EF4-FFF2-40B4-BE49-F238E27FC236}">
                <a16:creationId xmlns:a16="http://schemas.microsoft.com/office/drawing/2014/main" id="{07E99777-5AB5-984E-B0B4-29588EF78698}"/>
              </a:ext>
            </a:extLst>
          </p:cNvPr>
          <p:cNvGraphicFramePr>
            <a:graphicFrameLocks noGrp="1"/>
          </p:cNvGraphicFramePr>
          <p:nvPr>
            <p:ph idx="1"/>
            <p:extLst>
              <p:ext uri="{D42A27DB-BD31-4B8C-83A1-F6EECF244321}">
                <p14:modId xmlns:p14="http://schemas.microsoft.com/office/powerpoint/2010/main" val="416680469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96524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50833-E6B7-164E-B9DE-4E753F7BE5A9}"/>
              </a:ext>
            </a:extLst>
          </p:cNvPr>
          <p:cNvSpPr>
            <a:spLocks noGrp="1"/>
          </p:cNvSpPr>
          <p:nvPr>
            <p:ph type="title"/>
          </p:nvPr>
        </p:nvSpPr>
        <p:spPr/>
        <p:txBody>
          <a:bodyPr/>
          <a:lstStyle/>
          <a:p>
            <a:r>
              <a:rPr lang="en-US"/>
              <a:t>Quantitative Evaluation</a:t>
            </a:r>
            <a:endParaRPr lang="en-US" dirty="0"/>
          </a:p>
        </p:txBody>
      </p:sp>
      <p:sp>
        <p:nvSpPr>
          <p:cNvPr id="3" name="Content Placeholder 2">
            <a:extLst>
              <a:ext uri="{FF2B5EF4-FFF2-40B4-BE49-F238E27FC236}">
                <a16:creationId xmlns:a16="http://schemas.microsoft.com/office/drawing/2014/main" id="{42B52A7C-F4BE-D84F-B009-3E14A7BB1F93}"/>
              </a:ext>
            </a:extLst>
          </p:cNvPr>
          <p:cNvSpPr>
            <a:spLocks noGrp="1"/>
          </p:cNvSpPr>
          <p:nvPr>
            <p:ph idx="1"/>
          </p:nvPr>
        </p:nvSpPr>
        <p:spPr/>
        <p:txBody>
          <a:bodyPr vert="horz" lIns="91440" tIns="45720" rIns="91440" bIns="45720" rtlCol="0" anchor="t">
            <a:normAutofit/>
          </a:bodyPr>
          <a:lstStyle/>
          <a:p>
            <a:pPr marL="0" indent="0" algn="just">
              <a:buNone/>
            </a:pPr>
            <a:endParaRPr lang="en-US">
              <a:ea typeface="+mn-lt"/>
              <a:cs typeface="+mn-lt"/>
            </a:endParaRPr>
          </a:p>
          <a:p>
            <a:endParaRPr lang="en-US" dirty="0">
              <a:cs typeface="Calibri"/>
            </a:endParaRPr>
          </a:p>
        </p:txBody>
      </p:sp>
      <p:pic>
        <p:nvPicPr>
          <p:cNvPr id="4" name="Picture 4" descr="Table&#10;&#10;Description automatically generated">
            <a:extLst>
              <a:ext uri="{FF2B5EF4-FFF2-40B4-BE49-F238E27FC236}">
                <a16:creationId xmlns:a16="http://schemas.microsoft.com/office/drawing/2014/main" id="{5041B159-5F23-48CB-9D87-11F6AB7ECFC5}"/>
              </a:ext>
            </a:extLst>
          </p:cNvPr>
          <p:cNvPicPr>
            <a:picLocks noChangeAspect="1"/>
          </p:cNvPicPr>
          <p:nvPr/>
        </p:nvPicPr>
        <p:blipFill>
          <a:blip r:embed="rId3"/>
          <a:stretch>
            <a:fillRect/>
          </a:stretch>
        </p:blipFill>
        <p:spPr>
          <a:xfrm>
            <a:off x="1675753" y="1595034"/>
            <a:ext cx="8838616" cy="4269856"/>
          </a:xfrm>
          <a:prstGeom prst="rect">
            <a:avLst/>
          </a:prstGeom>
        </p:spPr>
      </p:pic>
    </p:spTree>
    <p:extLst>
      <p:ext uri="{BB962C8B-B14F-4D97-AF65-F5344CB8AC3E}">
        <p14:creationId xmlns:p14="http://schemas.microsoft.com/office/powerpoint/2010/main" val="40417457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4837D-1003-B148-9C1D-ECE10ECEC1ED}"/>
              </a:ext>
            </a:extLst>
          </p:cNvPr>
          <p:cNvSpPr>
            <a:spLocks noGrp="1"/>
          </p:cNvSpPr>
          <p:nvPr>
            <p:ph type="title"/>
          </p:nvPr>
        </p:nvSpPr>
        <p:spPr/>
        <p:txBody>
          <a:bodyPr/>
          <a:lstStyle/>
          <a:p>
            <a:r>
              <a:rPr lang="en-US" dirty="0"/>
              <a:t>Qualitative Analysis - Visualization</a:t>
            </a:r>
          </a:p>
        </p:txBody>
      </p:sp>
      <p:pic>
        <p:nvPicPr>
          <p:cNvPr id="4" name="Picture 4" descr="A picture containing photo, showing, different, show&#10;&#10;Description automatically generated">
            <a:extLst>
              <a:ext uri="{FF2B5EF4-FFF2-40B4-BE49-F238E27FC236}">
                <a16:creationId xmlns:a16="http://schemas.microsoft.com/office/drawing/2014/main" id="{8D615113-A368-413F-94F7-E57D817C8F4A}"/>
              </a:ext>
            </a:extLst>
          </p:cNvPr>
          <p:cNvPicPr>
            <a:picLocks noGrp="1" noChangeAspect="1"/>
          </p:cNvPicPr>
          <p:nvPr>
            <p:ph idx="1"/>
          </p:nvPr>
        </p:nvPicPr>
        <p:blipFill>
          <a:blip r:embed="rId3"/>
          <a:stretch>
            <a:fillRect/>
          </a:stretch>
        </p:blipFill>
        <p:spPr>
          <a:xfrm>
            <a:off x="1212209" y="1773885"/>
            <a:ext cx="9753600" cy="4105275"/>
          </a:xfrm>
        </p:spPr>
      </p:pic>
    </p:spTree>
    <p:extLst>
      <p:ext uri="{BB962C8B-B14F-4D97-AF65-F5344CB8AC3E}">
        <p14:creationId xmlns:p14="http://schemas.microsoft.com/office/powerpoint/2010/main" val="33155436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9018F-2D0D-C348-88A6-BF3248D2C645}"/>
              </a:ext>
            </a:extLst>
          </p:cNvPr>
          <p:cNvSpPr>
            <a:spLocks noGrp="1"/>
          </p:cNvSpPr>
          <p:nvPr>
            <p:ph type="title"/>
          </p:nvPr>
        </p:nvSpPr>
        <p:spPr/>
        <p:txBody>
          <a:bodyPr/>
          <a:lstStyle/>
          <a:p>
            <a:r>
              <a:rPr lang="en-US" dirty="0"/>
              <a:t>Conclusion &amp; Future of Image Captioning</a:t>
            </a:r>
          </a:p>
        </p:txBody>
      </p:sp>
      <p:graphicFrame>
        <p:nvGraphicFramePr>
          <p:cNvPr id="5" name="Content Placeholder 4">
            <a:extLst>
              <a:ext uri="{FF2B5EF4-FFF2-40B4-BE49-F238E27FC236}">
                <a16:creationId xmlns:a16="http://schemas.microsoft.com/office/drawing/2014/main" id="{CA159F52-F48F-F746-AC61-B72FA5E9D3E6}"/>
              </a:ext>
            </a:extLst>
          </p:cNvPr>
          <p:cNvGraphicFramePr>
            <a:graphicFrameLocks noGrp="1"/>
          </p:cNvGraphicFramePr>
          <p:nvPr>
            <p:ph sz="half" idx="1"/>
            <p:extLst>
              <p:ext uri="{D42A27DB-BD31-4B8C-83A1-F6EECF244321}">
                <p14:modId xmlns:p14="http://schemas.microsoft.com/office/powerpoint/2010/main" val="3510238510"/>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Content Placeholder 4">
            <a:extLst>
              <a:ext uri="{FF2B5EF4-FFF2-40B4-BE49-F238E27FC236}">
                <a16:creationId xmlns:a16="http://schemas.microsoft.com/office/drawing/2014/main" id="{7260FBCE-9EB5-C04C-9457-EB12233C918A}"/>
              </a:ext>
            </a:extLst>
          </p:cNvPr>
          <p:cNvGraphicFramePr>
            <a:graphicFrameLocks noGrp="1"/>
          </p:cNvGraphicFramePr>
          <p:nvPr>
            <p:ph sz="half" idx="2"/>
            <p:extLst>
              <p:ext uri="{D42A27DB-BD31-4B8C-83A1-F6EECF244321}">
                <p14:modId xmlns:p14="http://schemas.microsoft.com/office/powerpoint/2010/main" val="4241941199"/>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482766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FF67A1-BCE8-9940-AA3C-1AAA596EAFE3}"/>
              </a:ext>
            </a:extLst>
          </p:cNvPr>
          <p:cNvSpPr>
            <a:spLocks noGrp="1"/>
          </p:cNvSpPr>
          <p:nvPr>
            <p:ph type="title"/>
          </p:nvPr>
        </p:nvSpPr>
        <p:spPr/>
        <p:txBody>
          <a:bodyPr/>
          <a:lstStyle/>
          <a:p>
            <a:r>
              <a:rPr lang="en-US" dirty="0"/>
              <a:t>An Image is worth 16 x 16 words</a:t>
            </a:r>
          </a:p>
        </p:txBody>
      </p:sp>
      <p:sp>
        <p:nvSpPr>
          <p:cNvPr id="5" name="Text Placeholder 4">
            <a:extLst>
              <a:ext uri="{FF2B5EF4-FFF2-40B4-BE49-F238E27FC236}">
                <a16:creationId xmlns:a16="http://schemas.microsoft.com/office/drawing/2014/main" id="{79987726-E075-2E48-8795-DBC3D0B25170}"/>
              </a:ext>
            </a:extLst>
          </p:cNvPr>
          <p:cNvSpPr>
            <a:spLocks noGrp="1"/>
          </p:cNvSpPr>
          <p:nvPr>
            <p:ph type="body" idx="1"/>
          </p:nvPr>
        </p:nvSpPr>
        <p:spPr/>
        <p:txBody>
          <a:bodyPr>
            <a:normAutofit lnSpcReduction="10000"/>
          </a:bodyPr>
          <a:lstStyle/>
          <a:p>
            <a:r>
              <a:rPr lang="en-US"/>
              <a:t>Transformers for Image Recognition at Scale</a:t>
            </a:r>
          </a:p>
          <a:p>
            <a:r>
              <a:rPr lang="en-US"/>
              <a:t>Conference paper for the 2021 ICLR conference, published on </a:t>
            </a:r>
            <a:r>
              <a:rPr lang="en-US" err="1"/>
              <a:t>ArXiv</a:t>
            </a:r>
            <a:r>
              <a:rPr lang="en-US"/>
              <a:t> last week (an earlier version in which the author names were redacted for blind review was up a few weeks earlier).</a:t>
            </a:r>
          </a:p>
          <a:p>
            <a:endParaRPr lang="en-US"/>
          </a:p>
        </p:txBody>
      </p:sp>
    </p:spTree>
    <p:extLst>
      <p:ext uri="{BB962C8B-B14F-4D97-AF65-F5344CB8AC3E}">
        <p14:creationId xmlns:p14="http://schemas.microsoft.com/office/powerpoint/2010/main" val="21087992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76650-23CD-4E42-8CB2-DFED5CD15840}"/>
              </a:ext>
            </a:extLst>
          </p:cNvPr>
          <p:cNvSpPr>
            <a:spLocks noGrp="1"/>
          </p:cNvSpPr>
          <p:nvPr>
            <p:ph type="title"/>
          </p:nvPr>
        </p:nvSpPr>
        <p:spPr/>
        <p:txBody>
          <a:bodyPr/>
          <a:lstStyle/>
          <a:p>
            <a:r>
              <a:rPr lang="en-US" dirty="0">
                <a:cs typeface="Calibri Light"/>
              </a:rPr>
              <a:t>State of the Art</a:t>
            </a:r>
          </a:p>
        </p:txBody>
      </p:sp>
      <p:sp>
        <p:nvSpPr>
          <p:cNvPr id="9" name="Text Placeholder 8">
            <a:extLst>
              <a:ext uri="{FF2B5EF4-FFF2-40B4-BE49-F238E27FC236}">
                <a16:creationId xmlns:a16="http://schemas.microsoft.com/office/drawing/2014/main" id="{BD00097D-376B-B645-808E-9697CD994BDD}"/>
              </a:ext>
            </a:extLst>
          </p:cNvPr>
          <p:cNvSpPr>
            <a:spLocks noGrp="1"/>
          </p:cNvSpPr>
          <p:nvPr>
            <p:ph type="body" idx="1"/>
          </p:nvPr>
        </p:nvSpPr>
        <p:spPr/>
        <p:txBody>
          <a:bodyPr/>
          <a:lstStyle/>
          <a:p>
            <a:r>
              <a:rPr lang="en-US" dirty="0"/>
              <a:t>Natural Language Processing</a:t>
            </a:r>
          </a:p>
        </p:txBody>
      </p:sp>
      <p:graphicFrame>
        <p:nvGraphicFramePr>
          <p:cNvPr id="8" name="Content Placeholder 7">
            <a:extLst>
              <a:ext uri="{FF2B5EF4-FFF2-40B4-BE49-F238E27FC236}">
                <a16:creationId xmlns:a16="http://schemas.microsoft.com/office/drawing/2014/main" id="{8DB7198D-7EF5-B64A-A14A-73EE66595DA7}"/>
              </a:ext>
            </a:extLst>
          </p:cNvPr>
          <p:cNvGraphicFramePr>
            <a:graphicFrameLocks noGrp="1"/>
          </p:cNvGraphicFramePr>
          <p:nvPr>
            <p:ph sz="half" idx="2"/>
            <p:extLst>
              <p:ext uri="{D42A27DB-BD31-4B8C-83A1-F6EECF244321}">
                <p14:modId xmlns:p14="http://schemas.microsoft.com/office/powerpoint/2010/main" val="743666645"/>
              </p:ext>
            </p:extLst>
          </p:nvPr>
        </p:nvGraphicFramePr>
        <p:xfrm>
          <a:off x="839788" y="2505075"/>
          <a:ext cx="5157787" cy="36845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 Placeholder 9">
            <a:extLst>
              <a:ext uri="{FF2B5EF4-FFF2-40B4-BE49-F238E27FC236}">
                <a16:creationId xmlns:a16="http://schemas.microsoft.com/office/drawing/2014/main" id="{03D7E685-3A80-8B49-9FD3-FC562859016A}"/>
              </a:ext>
            </a:extLst>
          </p:cNvPr>
          <p:cNvSpPr>
            <a:spLocks noGrp="1"/>
          </p:cNvSpPr>
          <p:nvPr>
            <p:ph type="body" sz="quarter" idx="3"/>
          </p:nvPr>
        </p:nvSpPr>
        <p:spPr/>
        <p:txBody>
          <a:bodyPr/>
          <a:lstStyle/>
          <a:p>
            <a:r>
              <a:rPr lang="en-US" dirty="0"/>
              <a:t>Image Recognition</a:t>
            </a:r>
          </a:p>
        </p:txBody>
      </p:sp>
      <p:graphicFrame>
        <p:nvGraphicFramePr>
          <p:cNvPr id="12" name="Content Placeholder 7">
            <a:extLst>
              <a:ext uri="{FF2B5EF4-FFF2-40B4-BE49-F238E27FC236}">
                <a16:creationId xmlns:a16="http://schemas.microsoft.com/office/drawing/2014/main" id="{D6422147-8C88-3345-BA96-A77A89A0908F}"/>
              </a:ext>
            </a:extLst>
          </p:cNvPr>
          <p:cNvGraphicFramePr>
            <a:graphicFrameLocks noGrp="1"/>
          </p:cNvGraphicFramePr>
          <p:nvPr>
            <p:ph sz="quarter" idx="4"/>
            <p:extLst>
              <p:ext uri="{D42A27DB-BD31-4B8C-83A1-F6EECF244321}">
                <p14:modId xmlns:p14="http://schemas.microsoft.com/office/powerpoint/2010/main" val="1402859930"/>
              </p:ext>
            </p:extLst>
          </p:nvPr>
        </p:nvGraphicFramePr>
        <p:xfrm>
          <a:off x="6172200" y="2505075"/>
          <a:ext cx="5183188" cy="36845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987008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63F9E-D0F4-CE47-BCD2-800C9A77C60E}"/>
              </a:ext>
            </a:extLst>
          </p:cNvPr>
          <p:cNvSpPr>
            <a:spLocks noGrp="1"/>
          </p:cNvSpPr>
          <p:nvPr>
            <p:ph type="title"/>
          </p:nvPr>
        </p:nvSpPr>
        <p:spPr/>
        <p:txBody>
          <a:bodyPr/>
          <a:lstStyle/>
          <a:p>
            <a:r>
              <a:rPr lang="en-US" dirty="0"/>
              <a:t>Contents</a:t>
            </a:r>
          </a:p>
        </p:txBody>
      </p:sp>
      <p:graphicFrame>
        <p:nvGraphicFramePr>
          <p:cNvPr id="4" name="Content Placeholder 3">
            <a:extLst>
              <a:ext uri="{FF2B5EF4-FFF2-40B4-BE49-F238E27FC236}">
                <a16:creationId xmlns:a16="http://schemas.microsoft.com/office/drawing/2014/main" id="{D6590524-346D-E544-BA02-CC2300FF18F8}"/>
              </a:ext>
            </a:extLst>
          </p:cNvPr>
          <p:cNvGraphicFramePr>
            <a:graphicFrameLocks noGrp="1"/>
          </p:cNvGraphicFramePr>
          <p:nvPr>
            <p:ph idx="1"/>
            <p:extLst>
              <p:ext uri="{D42A27DB-BD31-4B8C-83A1-F6EECF244321}">
                <p14:modId xmlns:p14="http://schemas.microsoft.com/office/powerpoint/2010/main" val="225659857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562739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0E47D-A6D7-A542-A8D2-91AB996E5506}"/>
              </a:ext>
            </a:extLst>
          </p:cNvPr>
          <p:cNvSpPr>
            <a:spLocks noGrp="1"/>
          </p:cNvSpPr>
          <p:nvPr>
            <p:ph type="title"/>
          </p:nvPr>
        </p:nvSpPr>
        <p:spPr/>
        <p:txBody>
          <a:bodyPr/>
          <a:lstStyle/>
          <a:p>
            <a:r>
              <a:rPr lang="en-US" dirty="0"/>
              <a:t>Vision Transformer (</a:t>
            </a:r>
            <a:r>
              <a:rPr lang="en-US" dirty="0" err="1"/>
              <a:t>ViT</a:t>
            </a:r>
            <a:r>
              <a:rPr lang="en-US" dirty="0"/>
              <a:t>)</a:t>
            </a:r>
          </a:p>
        </p:txBody>
      </p:sp>
      <p:pic>
        <p:nvPicPr>
          <p:cNvPr id="11" name="Content Placeholder 10">
            <a:extLst>
              <a:ext uri="{FF2B5EF4-FFF2-40B4-BE49-F238E27FC236}">
                <a16:creationId xmlns:a16="http://schemas.microsoft.com/office/drawing/2014/main" id="{2BA76182-93AC-284B-886A-B53E0543C56D}"/>
              </a:ext>
            </a:extLst>
          </p:cNvPr>
          <p:cNvPicPr>
            <a:picLocks noGrp="1" noChangeAspect="1"/>
          </p:cNvPicPr>
          <p:nvPr>
            <p:ph idx="1"/>
          </p:nvPr>
        </p:nvPicPr>
        <p:blipFill>
          <a:blip r:embed="rId3"/>
          <a:stretch>
            <a:fillRect/>
          </a:stretch>
        </p:blipFill>
        <p:spPr>
          <a:xfrm>
            <a:off x="1913101" y="1825625"/>
            <a:ext cx="8365798" cy="4351338"/>
          </a:xfrm>
          <a:prstGeom prst="rect">
            <a:avLst/>
          </a:prstGeom>
        </p:spPr>
      </p:pic>
    </p:spTree>
    <p:extLst>
      <p:ext uri="{BB962C8B-B14F-4D97-AF65-F5344CB8AC3E}">
        <p14:creationId xmlns:p14="http://schemas.microsoft.com/office/powerpoint/2010/main" val="3778459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9C47F-1E5F-364B-BE82-44F4678CA5D0}"/>
              </a:ext>
            </a:extLst>
          </p:cNvPr>
          <p:cNvSpPr>
            <a:spLocks noGrp="1"/>
          </p:cNvSpPr>
          <p:nvPr>
            <p:ph type="title"/>
          </p:nvPr>
        </p:nvSpPr>
        <p:spPr/>
        <p:txBody>
          <a:bodyPr/>
          <a:lstStyle/>
          <a:p>
            <a:r>
              <a:rPr lang="en-US" dirty="0" err="1"/>
              <a:t>ViT</a:t>
            </a:r>
            <a:r>
              <a:rPr lang="en-US" dirty="0"/>
              <a:t>: Learning similar features as CNN </a:t>
            </a:r>
          </a:p>
        </p:txBody>
      </p:sp>
      <p:pic>
        <p:nvPicPr>
          <p:cNvPr id="4" name="Content Placeholder 3">
            <a:extLst>
              <a:ext uri="{FF2B5EF4-FFF2-40B4-BE49-F238E27FC236}">
                <a16:creationId xmlns:a16="http://schemas.microsoft.com/office/drawing/2014/main" id="{A9E458A9-D787-E246-AEDF-49CAC1E8EE93}"/>
              </a:ext>
            </a:extLst>
          </p:cNvPr>
          <p:cNvPicPr>
            <a:picLocks noGrp="1" noChangeAspect="1"/>
          </p:cNvPicPr>
          <p:nvPr>
            <p:ph idx="1"/>
          </p:nvPr>
        </p:nvPicPr>
        <p:blipFill>
          <a:blip r:embed="rId3"/>
          <a:stretch>
            <a:fillRect/>
          </a:stretch>
        </p:blipFill>
        <p:spPr>
          <a:xfrm>
            <a:off x="838200" y="2470787"/>
            <a:ext cx="10515600" cy="3061014"/>
          </a:xfrm>
          <a:prstGeom prst="rect">
            <a:avLst/>
          </a:prstGeom>
        </p:spPr>
      </p:pic>
    </p:spTree>
    <p:extLst>
      <p:ext uri="{BB962C8B-B14F-4D97-AF65-F5344CB8AC3E}">
        <p14:creationId xmlns:p14="http://schemas.microsoft.com/office/powerpoint/2010/main" val="37245488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F1B83-F0F8-C842-9956-E2142453BE12}"/>
              </a:ext>
            </a:extLst>
          </p:cNvPr>
          <p:cNvSpPr>
            <a:spLocks noGrp="1"/>
          </p:cNvSpPr>
          <p:nvPr>
            <p:ph type="title"/>
          </p:nvPr>
        </p:nvSpPr>
        <p:spPr/>
        <p:txBody>
          <a:bodyPr/>
          <a:lstStyle/>
          <a:p>
            <a:r>
              <a:rPr lang="en-US" dirty="0" err="1">
                <a:cs typeface="Calibri Light"/>
              </a:rPr>
              <a:t>ViT</a:t>
            </a:r>
            <a:r>
              <a:rPr lang="en-US" dirty="0">
                <a:cs typeface="Calibri Light"/>
              </a:rPr>
              <a:t> vs SOTA - Performance</a:t>
            </a:r>
            <a:endParaRPr lang="en-US" dirty="0"/>
          </a:p>
        </p:txBody>
      </p:sp>
      <p:pic>
        <p:nvPicPr>
          <p:cNvPr id="4" name="Content Placeholder 3">
            <a:extLst>
              <a:ext uri="{FF2B5EF4-FFF2-40B4-BE49-F238E27FC236}">
                <a16:creationId xmlns:a16="http://schemas.microsoft.com/office/drawing/2014/main" id="{3CC7B735-021E-014C-BA18-AC6A29350CA8}"/>
              </a:ext>
            </a:extLst>
          </p:cNvPr>
          <p:cNvPicPr>
            <a:picLocks noGrp="1" noChangeAspect="1"/>
          </p:cNvPicPr>
          <p:nvPr>
            <p:ph idx="1"/>
          </p:nvPr>
        </p:nvPicPr>
        <p:blipFill>
          <a:blip r:embed="rId3"/>
          <a:stretch>
            <a:fillRect/>
          </a:stretch>
        </p:blipFill>
        <p:spPr>
          <a:xfrm>
            <a:off x="838200" y="2441818"/>
            <a:ext cx="10515600" cy="3118952"/>
          </a:xfrm>
          <a:prstGeom prst="rect">
            <a:avLst/>
          </a:prstGeom>
        </p:spPr>
      </p:pic>
    </p:spTree>
    <p:extLst>
      <p:ext uri="{BB962C8B-B14F-4D97-AF65-F5344CB8AC3E}">
        <p14:creationId xmlns:p14="http://schemas.microsoft.com/office/powerpoint/2010/main" val="22050011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E5DA5-249A-FE4E-BA0B-5D829309A75A}"/>
              </a:ext>
            </a:extLst>
          </p:cNvPr>
          <p:cNvSpPr>
            <a:spLocks noGrp="1"/>
          </p:cNvSpPr>
          <p:nvPr>
            <p:ph type="title"/>
          </p:nvPr>
        </p:nvSpPr>
        <p:spPr/>
        <p:txBody>
          <a:bodyPr/>
          <a:lstStyle/>
          <a:p>
            <a:r>
              <a:rPr lang="en-US" dirty="0"/>
              <a:t>Image Captioning with Transformers?</a:t>
            </a:r>
          </a:p>
        </p:txBody>
      </p:sp>
      <p:pic>
        <p:nvPicPr>
          <p:cNvPr id="6" name="Content Placeholder 5">
            <a:extLst>
              <a:ext uri="{FF2B5EF4-FFF2-40B4-BE49-F238E27FC236}">
                <a16:creationId xmlns:a16="http://schemas.microsoft.com/office/drawing/2014/main" id="{9D223253-B2AB-F74C-B6C5-280EF229A50D}"/>
              </a:ext>
            </a:extLst>
          </p:cNvPr>
          <p:cNvPicPr>
            <a:picLocks noGrp="1" noChangeAspect="1"/>
          </p:cNvPicPr>
          <p:nvPr>
            <p:ph sz="half" idx="1"/>
          </p:nvPr>
        </p:nvPicPr>
        <p:blipFill>
          <a:blip r:embed="rId3"/>
          <a:stretch>
            <a:fillRect/>
          </a:stretch>
        </p:blipFill>
        <p:spPr>
          <a:xfrm>
            <a:off x="2438761" y="1825625"/>
            <a:ext cx="1980477" cy="4351338"/>
          </a:xfrm>
          <a:prstGeom prst="rect">
            <a:avLst/>
          </a:prstGeom>
        </p:spPr>
      </p:pic>
      <p:pic>
        <p:nvPicPr>
          <p:cNvPr id="7" name="Content Placeholder 6">
            <a:extLst>
              <a:ext uri="{FF2B5EF4-FFF2-40B4-BE49-F238E27FC236}">
                <a16:creationId xmlns:a16="http://schemas.microsoft.com/office/drawing/2014/main" id="{4D5E9AC0-5438-054D-9860-D3E1E8AF6CD3}"/>
              </a:ext>
            </a:extLst>
          </p:cNvPr>
          <p:cNvPicPr>
            <a:picLocks noGrp="1" noChangeAspect="1"/>
          </p:cNvPicPr>
          <p:nvPr>
            <p:ph sz="half" idx="2"/>
          </p:nvPr>
        </p:nvPicPr>
        <p:blipFill>
          <a:blip r:embed="rId4"/>
          <a:stretch>
            <a:fillRect/>
          </a:stretch>
        </p:blipFill>
        <p:spPr>
          <a:xfrm>
            <a:off x="7168444" y="1565627"/>
            <a:ext cx="3239912" cy="5227503"/>
          </a:xfrm>
          <a:prstGeom prst="rect">
            <a:avLst/>
          </a:prstGeom>
        </p:spPr>
      </p:pic>
      <p:cxnSp>
        <p:nvCxnSpPr>
          <p:cNvPr id="10" name="Elbow Connector 9">
            <a:extLst>
              <a:ext uri="{FF2B5EF4-FFF2-40B4-BE49-F238E27FC236}">
                <a16:creationId xmlns:a16="http://schemas.microsoft.com/office/drawing/2014/main" id="{8F83BDA9-3327-9A47-A3BE-EDE422D72B6A}"/>
              </a:ext>
            </a:extLst>
          </p:cNvPr>
          <p:cNvCxnSpPr>
            <a:cxnSpLocks/>
          </p:cNvCxnSpPr>
          <p:nvPr/>
        </p:nvCxnSpPr>
        <p:spPr>
          <a:xfrm>
            <a:off x="3386667" y="2054578"/>
            <a:ext cx="3793066" cy="2246489"/>
          </a:xfrm>
          <a:prstGeom prst="bentConnector3">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6346018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FF67A1-BCE8-9940-AA3C-1AAA596EAFE3}"/>
              </a:ext>
            </a:extLst>
          </p:cNvPr>
          <p:cNvSpPr>
            <a:spLocks noGrp="1"/>
          </p:cNvSpPr>
          <p:nvPr>
            <p:ph type="title"/>
          </p:nvPr>
        </p:nvSpPr>
        <p:spPr/>
        <p:txBody>
          <a:bodyPr/>
          <a:lstStyle/>
          <a:p>
            <a:r>
              <a:rPr lang="en-US" dirty="0"/>
              <a:t>Ed Questions</a:t>
            </a:r>
          </a:p>
        </p:txBody>
      </p:sp>
      <p:sp>
        <p:nvSpPr>
          <p:cNvPr id="5" name="Text Placeholder 4">
            <a:extLst>
              <a:ext uri="{FF2B5EF4-FFF2-40B4-BE49-F238E27FC236}">
                <a16:creationId xmlns:a16="http://schemas.microsoft.com/office/drawing/2014/main" id="{79987726-E075-2E48-8795-DBC3D0B2517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526761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00C679-D803-154B-93BE-0C2B6C18D5EE}"/>
              </a:ext>
            </a:extLst>
          </p:cNvPr>
          <p:cNvSpPr>
            <a:spLocks noGrp="1"/>
          </p:cNvSpPr>
          <p:nvPr>
            <p:ph type="title"/>
          </p:nvPr>
        </p:nvSpPr>
        <p:spPr/>
        <p:txBody>
          <a:bodyPr/>
          <a:lstStyle/>
          <a:p>
            <a:r>
              <a:rPr lang="en-US" dirty="0"/>
              <a:t>Cost Function</a:t>
            </a:r>
          </a:p>
        </p:txBody>
      </p:sp>
      <mc:AlternateContent xmlns:mc="http://schemas.openxmlformats.org/markup-compatibility/2006" xmlns:a14="http://schemas.microsoft.com/office/drawing/2010/main">
        <mc:Choice Requires="a14">
          <p:graphicFrame>
            <p:nvGraphicFramePr>
              <p:cNvPr id="7" name="Content Placeholder 6">
                <a:extLst>
                  <a:ext uri="{FF2B5EF4-FFF2-40B4-BE49-F238E27FC236}">
                    <a16:creationId xmlns:a16="http://schemas.microsoft.com/office/drawing/2014/main" id="{67AE5816-AC5E-D64E-A1AD-8227F3D08EAB}"/>
                  </a:ext>
                </a:extLst>
              </p:cNvPr>
              <p:cNvGraphicFramePr>
                <a:graphicFrameLocks noGrp="1"/>
              </p:cNvGraphicFramePr>
              <p:nvPr>
                <p:ph idx="1"/>
                <p:extLst>
                  <p:ext uri="{D42A27DB-BD31-4B8C-83A1-F6EECF244321}">
                    <p14:modId xmlns:p14="http://schemas.microsoft.com/office/powerpoint/2010/main" val="115256125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7" name="Content Placeholder 6">
                <a:extLst>
                  <a:ext uri="{FF2B5EF4-FFF2-40B4-BE49-F238E27FC236}">
                    <a16:creationId xmlns:a16="http://schemas.microsoft.com/office/drawing/2014/main" id="{67AE5816-AC5E-D64E-A1AD-8227F3D08EAB}"/>
                  </a:ext>
                </a:extLst>
              </p:cNvPr>
              <p:cNvGraphicFramePr>
                <a:graphicFrameLocks noGrp="1"/>
              </p:cNvGraphicFramePr>
              <p:nvPr>
                <p:ph idx="1"/>
                <p:extLst>
                  <p:ext uri="{D42A27DB-BD31-4B8C-83A1-F6EECF244321}">
                    <p14:modId xmlns:p14="http://schemas.microsoft.com/office/powerpoint/2010/main" val="115256125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Tree>
    <p:extLst>
      <p:ext uri="{BB962C8B-B14F-4D97-AF65-F5344CB8AC3E}">
        <p14:creationId xmlns:p14="http://schemas.microsoft.com/office/powerpoint/2010/main" val="23114490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00C679-D803-154B-93BE-0C2B6C18D5EE}"/>
              </a:ext>
            </a:extLst>
          </p:cNvPr>
          <p:cNvSpPr>
            <a:spLocks noGrp="1"/>
          </p:cNvSpPr>
          <p:nvPr>
            <p:ph type="title"/>
          </p:nvPr>
        </p:nvSpPr>
        <p:spPr/>
        <p:txBody>
          <a:bodyPr/>
          <a:lstStyle/>
          <a:p>
            <a:r>
              <a:rPr lang="en-US" dirty="0"/>
              <a:t>Data Splits</a:t>
            </a:r>
          </a:p>
        </p:txBody>
      </p:sp>
      <p:graphicFrame>
        <p:nvGraphicFramePr>
          <p:cNvPr id="7" name="Content Placeholder 6">
            <a:extLst>
              <a:ext uri="{FF2B5EF4-FFF2-40B4-BE49-F238E27FC236}">
                <a16:creationId xmlns:a16="http://schemas.microsoft.com/office/drawing/2014/main" id="{67AE5816-AC5E-D64E-A1AD-8227F3D08EAB}"/>
              </a:ext>
            </a:extLst>
          </p:cNvPr>
          <p:cNvGraphicFramePr>
            <a:graphicFrameLocks noGrp="1"/>
          </p:cNvGraphicFramePr>
          <p:nvPr>
            <p:ph idx="1"/>
            <p:extLst>
              <p:ext uri="{D42A27DB-BD31-4B8C-83A1-F6EECF244321}">
                <p14:modId xmlns:p14="http://schemas.microsoft.com/office/powerpoint/2010/main" val="167327103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8489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00C679-D803-154B-93BE-0C2B6C18D5EE}"/>
              </a:ext>
            </a:extLst>
          </p:cNvPr>
          <p:cNvSpPr>
            <a:spLocks noGrp="1"/>
          </p:cNvSpPr>
          <p:nvPr>
            <p:ph type="title"/>
          </p:nvPr>
        </p:nvSpPr>
        <p:spPr/>
        <p:txBody>
          <a:bodyPr/>
          <a:lstStyle/>
          <a:p>
            <a:r>
              <a:rPr lang="en-US" dirty="0"/>
              <a:t>Data Preprocessing</a:t>
            </a:r>
          </a:p>
        </p:txBody>
      </p:sp>
      <p:graphicFrame>
        <p:nvGraphicFramePr>
          <p:cNvPr id="7" name="Content Placeholder 6">
            <a:extLst>
              <a:ext uri="{FF2B5EF4-FFF2-40B4-BE49-F238E27FC236}">
                <a16:creationId xmlns:a16="http://schemas.microsoft.com/office/drawing/2014/main" id="{67AE5816-AC5E-D64E-A1AD-8227F3D08EAB}"/>
              </a:ext>
            </a:extLst>
          </p:cNvPr>
          <p:cNvGraphicFramePr>
            <a:graphicFrameLocks noGrp="1"/>
          </p:cNvGraphicFramePr>
          <p:nvPr>
            <p:ph idx="1"/>
            <p:extLst>
              <p:ext uri="{D42A27DB-BD31-4B8C-83A1-F6EECF244321}">
                <p14:modId xmlns:p14="http://schemas.microsoft.com/office/powerpoint/2010/main" val="284878081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62390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FF67A1-BCE8-9940-AA3C-1AAA596EAFE3}"/>
              </a:ext>
            </a:extLst>
          </p:cNvPr>
          <p:cNvSpPr>
            <a:spLocks noGrp="1"/>
          </p:cNvSpPr>
          <p:nvPr>
            <p:ph type="title"/>
          </p:nvPr>
        </p:nvSpPr>
        <p:spPr/>
        <p:txBody>
          <a:bodyPr/>
          <a:lstStyle/>
          <a:p>
            <a:r>
              <a:rPr lang="en-US" dirty="0"/>
              <a:t>Questions Please!</a:t>
            </a:r>
          </a:p>
        </p:txBody>
      </p:sp>
      <p:sp>
        <p:nvSpPr>
          <p:cNvPr id="5" name="Text Placeholder 4">
            <a:extLst>
              <a:ext uri="{FF2B5EF4-FFF2-40B4-BE49-F238E27FC236}">
                <a16:creationId xmlns:a16="http://schemas.microsoft.com/office/drawing/2014/main" id="{79987726-E075-2E48-8795-DBC3D0B2517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724135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FF67A1-BCE8-9940-AA3C-1AAA596EAFE3}"/>
              </a:ext>
            </a:extLst>
          </p:cNvPr>
          <p:cNvSpPr>
            <a:spLocks noGrp="1"/>
          </p:cNvSpPr>
          <p:nvPr>
            <p:ph type="title"/>
          </p:nvPr>
        </p:nvSpPr>
        <p:spPr/>
        <p:txBody>
          <a:bodyPr/>
          <a:lstStyle/>
          <a:p>
            <a:r>
              <a:rPr lang="en-US" dirty="0"/>
              <a:t>Thanks!</a:t>
            </a:r>
          </a:p>
        </p:txBody>
      </p:sp>
      <p:sp>
        <p:nvSpPr>
          <p:cNvPr id="5" name="Text Placeholder 4">
            <a:extLst>
              <a:ext uri="{FF2B5EF4-FFF2-40B4-BE49-F238E27FC236}">
                <a16:creationId xmlns:a16="http://schemas.microsoft.com/office/drawing/2014/main" id="{79987726-E075-2E48-8795-DBC3D0B2517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77100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FF67A1-BCE8-9940-AA3C-1AAA596EAFE3}"/>
              </a:ext>
            </a:extLst>
          </p:cNvPr>
          <p:cNvSpPr>
            <a:spLocks noGrp="1"/>
          </p:cNvSpPr>
          <p:nvPr>
            <p:ph type="title"/>
          </p:nvPr>
        </p:nvSpPr>
        <p:spPr/>
        <p:txBody>
          <a:bodyPr/>
          <a:lstStyle/>
          <a:p>
            <a:r>
              <a:rPr lang="en-US" dirty="0"/>
              <a:t>Show, Attend and Tell</a:t>
            </a:r>
          </a:p>
        </p:txBody>
      </p:sp>
      <p:sp>
        <p:nvSpPr>
          <p:cNvPr id="5" name="Text Placeholder 4">
            <a:extLst>
              <a:ext uri="{FF2B5EF4-FFF2-40B4-BE49-F238E27FC236}">
                <a16:creationId xmlns:a16="http://schemas.microsoft.com/office/drawing/2014/main" id="{79987726-E075-2E48-8795-DBC3D0B25170}"/>
              </a:ext>
            </a:extLst>
          </p:cNvPr>
          <p:cNvSpPr>
            <a:spLocks noGrp="1"/>
          </p:cNvSpPr>
          <p:nvPr>
            <p:ph type="body" idx="1"/>
          </p:nvPr>
        </p:nvSpPr>
        <p:spPr/>
        <p:txBody>
          <a:bodyPr/>
          <a:lstStyle/>
          <a:p>
            <a:r>
              <a:rPr lang="en-US" dirty="0"/>
              <a:t>Neural Image Caption Generation with Visual Attention</a:t>
            </a:r>
          </a:p>
        </p:txBody>
      </p:sp>
    </p:spTree>
    <p:extLst>
      <p:ext uri="{BB962C8B-B14F-4D97-AF65-F5344CB8AC3E}">
        <p14:creationId xmlns:p14="http://schemas.microsoft.com/office/powerpoint/2010/main" val="2148130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8AFF4-F572-4B4E-B761-7B561FF0C2F4}"/>
              </a:ext>
            </a:extLst>
          </p:cNvPr>
          <p:cNvSpPr>
            <a:spLocks noGrp="1"/>
          </p:cNvSpPr>
          <p:nvPr>
            <p:ph type="title"/>
          </p:nvPr>
        </p:nvSpPr>
        <p:spPr/>
        <p:txBody>
          <a:bodyPr/>
          <a:lstStyle/>
          <a:p>
            <a:r>
              <a:rPr lang="en-US" dirty="0"/>
              <a:t>Show, Attend and Tell</a:t>
            </a:r>
          </a:p>
        </p:txBody>
      </p:sp>
      <p:graphicFrame>
        <p:nvGraphicFramePr>
          <p:cNvPr id="14" name="Content Placeholder 13">
            <a:extLst>
              <a:ext uri="{FF2B5EF4-FFF2-40B4-BE49-F238E27FC236}">
                <a16:creationId xmlns:a16="http://schemas.microsoft.com/office/drawing/2014/main" id="{89463412-C57A-3D4C-A009-9E1BD80843EA}"/>
              </a:ext>
            </a:extLst>
          </p:cNvPr>
          <p:cNvGraphicFramePr>
            <a:graphicFrameLocks noGrp="1"/>
          </p:cNvGraphicFramePr>
          <p:nvPr>
            <p:ph sz="half" idx="1"/>
            <p:extLst>
              <p:ext uri="{D42A27DB-BD31-4B8C-83A1-F6EECF244321}">
                <p14:modId xmlns:p14="http://schemas.microsoft.com/office/powerpoint/2010/main" val="4064652975"/>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74" name="Picture 2">
            <a:extLst>
              <a:ext uri="{FF2B5EF4-FFF2-40B4-BE49-F238E27FC236}">
                <a16:creationId xmlns:a16="http://schemas.microsoft.com/office/drawing/2014/main" id="{BAA7138E-E019-494C-AF00-050318FF27D5}"/>
              </a:ext>
            </a:extLst>
          </p:cNvPr>
          <p:cNvPicPr>
            <a:picLocks noGrp="1" noChangeAspect="1" noChangeArrowheads="1"/>
          </p:cNvPicPr>
          <p:nvPr>
            <p:ph sz="half" idx="2"/>
          </p:nvPr>
        </p:nvPicPr>
        <p:blipFill>
          <a:blip r:embed="rId8">
            <a:extLst>
              <a:ext uri="{28A0092B-C50C-407E-A947-70E740481C1C}">
                <a14:useLocalDpi xmlns:a14="http://schemas.microsoft.com/office/drawing/2010/main" val="0"/>
              </a:ext>
            </a:extLst>
          </a:blip>
          <a:srcRect/>
          <a:stretch>
            <a:fillRect/>
          </a:stretch>
        </p:blipFill>
        <p:spPr bwMode="auto">
          <a:xfrm>
            <a:off x="6172200" y="2833766"/>
            <a:ext cx="5181600" cy="2335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5965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ECE45-52A3-314F-B367-66F62AF7862F}"/>
              </a:ext>
            </a:extLst>
          </p:cNvPr>
          <p:cNvSpPr>
            <a:spLocks noGrp="1"/>
          </p:cNvSpPr>
          <p:nvPr>
            <p:ph type="title"/>
          </p:nvPr>
        </p:nvSpPr>
        <p:spPr/>
        <p:txBody>
          <a:bodyPr/>
          <a:lstStyle/>
          <a:p>
            <a:r>
              <a:rPr lang="en-US" dirty="0"/>
              <a:t>Automatic Caption Generation</a:t>
            </a:r>
          </a:p>
        </p:txBody>
      </p:sp>
      <p:graphicFrame>
        <p:nvGraphicFramePr>
          <p:cNvPr id="5" name="Content Placeholder 4">
            <a:extLst>
              <a:ext uri="{FF2B5EF4-FFF2-40B4-BE49-F238E27FC236}">
                <a16:creationId xmlns:a16="http://schemas.microsoft.com/office/drawing/2014/main" id="{A0CC1510-5F7D-394E-A50A-C28307724CDF}"/>
              </a:ext>
            </a:extLst>
          </p:cNvPr>
          <p:cNvGraphicFramePr>
            <a:graphicFrameLocks noGrp="1"/>
          </p:cNvGraphicFramePr>
          <p:nvPr>
            <p:ph sz="half" idx="1"/>
            <p:extLst>
              <p:ext uri="{D42A27DB-BD31-4B8C-83A1-F6EECF244321}">
                <p14:modId xmlns:p14="http://schemas.microsoft.com/office/powerpoint/2010/main" val="2020166857"/>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Content Placeholder 3">
            <a:extLst>
              <a:ext uri="{FF2B5EF4-FFF2-40B4-BE49-F238E27FC236}">
                <a16:creationId xmlns:a16="http://schemas.microsoft.com/office/drawing/2014/main" id="{4AE05E02-9051-BB4E-8DC1-16D9E10ED43B}"/>
              </a:ext>
            </a:extLst>
          </p:cNvPr>
          <p:cNvPicPr>
            <a:picLocks noGrp="1" noChangeAspect="1"/>
          </p:cNvPicPr>
          <p:nvPr>
            <p:ph sz="half" idx="2"/>
          </p:nvPr>
        </p:nvPicPr>
        <p:blipFill>
          <a:blip r:embed="rId8"/>
          <a:stretch>
            <a:fillRect/>
          </a:stretch>
        </p:blipFill>
        <p:spPr>
          <a:xfrm>
            <a:off x="7045601" y="1825625"/>
            <a:ext cx="3434798" cy="4351338"/>
          </a:xfrm>
          <a:prstGeom prst="rect">
            <a:avLst/>
          </a:prstGeom>
        </p:spPr>
      </p:pic>
    </p:spTree>
    <p:extLst>
      <p:ext uri="{BB962C8B-B14F-4D97-AF65-F5344CB8AC3E}">
        <p14:creationId xmlns:p14="http://schemas.microsoft.com/office/powerpoint/2010/main" val="2181463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7B5B4-14C5-CD4B-B5F3-289942264EF3}"/>
              </a:ext>
            </a:extLst>
          </p:cNvPr>
          <p:cNvSpPr>
            <a:spLocks noGrp="1"/>
          </p:cNvSpPr>
          <p:nvPr>
            <p:ph type="title"/>
          </p:nvPr>
        </p:nvSpPr>
        <p:spPr/>
        <p:txBody>
          <a:bodyPr/>
          <a:lstStyle/>
          <a:p>
            <a:r>
              <a:rPr lang="en-US" dirty="0"/>
              <a:t>Attention</a:t>
            </a:r>
          </a:p>
        </p:txBody>
      </p:sp>
      <p:graphicFrame>
        <p:nvGraphicFramePr>
          <p:cNvPr id="4" name="Content Placeholder 3">
            <a:extLst>
              <a:ext uri="{FF2B5EF4-FFF2-40B4-BE49-F238E27FC236}">
                <a16:creationId xmlns:a16="http://schemas.microsoft.com/office/drawing/2014/main" id="{90F07356-721D-4141-B05A-DDE3B9B1B513}"/>
              </a:ext>
            </a:extLst>
          </p:cNvPr>
          <p:cNvGraphicFramePr>
            <a:graphicFrameLocks noGrp="1"/>
          </p:cNvGraphicFramePr>
          <p:nvPr>
            <p:ph idx="1"/>
            <p:extLst>
              <p:ext uri="{D42A27DB-BD31-4B8C-83A1-F6EECF244321}">
                <p14:modId xmlns:p14="http://schemas.microsoft.com/office/powerpoint/2010/main" val="260284726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20563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4FD5F-431E-EA45-817E-71556BECEE70}"/>
              </a:ext>
            </a:extLst>
          </p:cNvPr>
          <p:cNvSpPr>
            <a:spLocks noGrp="1"/>
          </p:cNvSpPr>
          <p:nvPr>
            <p:ph type="title"/>
          </p:nvPr>
        </p:nvSpPr>
        <p:spPr/>
        <p:txBody>
          <a:bodyPr/>
          <a:lstStyle/>
          <a:p>
            <a:r>
              <a:rPr lang="en-US" dirty="0"/>
              <a:t>Timeline – Image Captioning/Visual Attention</a:t>
            </a:r>
          </a:p>
        </p:txBody>
      </p:sp>
      <p:graphicFrame>
        <p:nvGraphicFramePr>
          <p:cNvPr id="4" name="Content Placeholder 3">
            <a:extLst>
              <a:ext uri="{FF2B5EF4-FFF2-40B4-BE49-F238E27FC236}">
                <a16:creationId xmlns:a16="http://schemas.microsoft.com/office/drawing/2014/main" id="{3BF3BAB1-9FFF-0947-9B70-0C4626734797}"/>
              </a:ext>
            </a:extLst>
          </p:cNvPr>
          <p:cNvGraphicFramePr>
            <a:graphicFrameLocks noGrp="1"/>
          </p:cNvGraphicFramePr>
          <p:nvPr>
            <p:ph idx="1"/>
            <p:extLst>
              <p:ext uri="{D42A27DB-BD31-4B8C-83A1-F6EECF244321}">
                <p14:modId xmlns:p14="http://schemas.microsoft.com/office/powerpoint/2010/main" val="152534230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32226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6D770-C5FE-7D4B-84FB-C08AF89253D9}"/>
              </a:ext>
            </a:extLst>
          </p:cNvPr>
          <p:cNvSpPr>
            <a:spLocks noGrp="1"/>
          </p:cNvSpPr>
          <p:nvPr>
            <p:ph type="title"/>
          </p:nvPr>
        </p:nvSpPr>
        <p:spPr/>
        <p:txBody>
          <a:bodyPr>
            <a:normAutofit/>
          </a:bodyPr>
          <a:lstStyle/>
          <a:p>
            <a:r>
              <a:rPr lang="en-US" b="1" dirty="0"/>
              <a:t>Image Caption Generation – Model Overview</a:t>
            </a:r>
            <a:endParaRPr lang="en-US" dirty="0"/>
          </a:p>
        </p:txBody>
      </p:sp>
      <p:pic>
        <p:nvPicPr>
          <p:cNvPr id="2050" name="Picture 2">
            <a:extLst>
              <a:ext uri="{FF2B5EF4-FFF2-40B4-BE49-F238E27FC236}">
                <a16:creationId xmlns:a16="http://schemas.microsoft.com/office/drawing/2014/main" id="{FC381973-40D2-E840-B37A-826D0C6F1A5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71858" y="1690688"/>
            <a:ext cx="9875800" cy="4450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5915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1553</TotalTime>
  <Words>4718</Words>
  <Application>Microsoft Macintosh PowerPoint</Application>
  <PresentationFormat>Widescreen</PresentationFormat>
  <Paragraphs>476</Paragraphs>
  <Slides>39</Slides>
  <Notes>36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Arial</vt:lpstr>
      <vt:lpstr>Calibri</vt:lpstr>
      <vt:lpstr>Calibri Light</vt:lpstr>
      <vt:lpstr>Cambria</vt:lpstr>
      <vt:lpstr>Cambria Math</vt:lpstr>
      <vt:lpstr>Courier New</vt:lpstr>
      <vt:lpstr>Rockwell</vt:lpstr>
      <vt:lpstr>Symbol</vt:lpstr>
      <vt:lpstr>Wingdings</vt:lpstr>
      <vt:lpstr>Office Theme</vt:lpstr>
      <vt:lpstr>Show, Attend and Tell: Neural Image Caption Generation with Visual Attention </vt:lpstr>
      <vt:lpstr>αβnormal Distriβution</vt:lpstr>
      <vt:lpstr>Contents</vt:lpstr>
      <vt:lpstr>Show, Attend and Tell</vt:lpstr>
      <vt:lpstr>Show, Attend and Tell</vt:lpstr>
      <vt:lpstr>Automatic Caption Generation</vt:lpstr>
      <vt:lpstr>Attention</vt:lpstr>
      <vt:lpstr>Timeline – Image Captioning/Visual Attention</vt:lpstr>
      <vt:lpstr>Image Caption Generation – Model Overview</vt:lpstr>
      <vt:lpstr>Encoder – Oxford VGG</vt:lpstr>
      <vt:lpstr>Decoder – LSTM with Attention</vt:lpstr>
      <vt:lpstr>Decoder – LSTM with Attention</vt:lpstr>
      <vt:lpstr>Decoder – LSTM with Attention</vt:lpstr>
      <vt:lpstr>Decoder – LSTM with Attention</vt:lpstr>
      <vt:lpstr>Show, Attend &amp; Tell – Architecture</vt:lpstr>
      <vt:lpstr>Soft vs Hard Attention</vt:lpstr>
      <vt:lpstr>Hard (Stochastic) Attention</vt:lpstr>
      <vt:lpstr>Hard (Stochastic) Attention</vt:lpstr>
      <vt:lpstr>Hard (Stochastic) Attention</vt:lpstr>
      <vt:lpstr>Soft (Deterministic) Attention</vt:lpstr>
      <vt:lpstr>Soft (Deterministic) Attention</vt:lpstr>
      <vt:lpstr>Soft (Deterministic) Attention</vt:lpstr>
      <vt:lpstr>Datasets</vt:lpstr>
      <vt:lpstr>Training</vt:lpstr>
      <vt:lpstr>Quantitative Evaluation</vt:lpstr>
      <vt:lpstr>Qualitative Analysis - Visualization</vt:lpstr>
      <vt:lpstr>Conclusion &amp; Future of Image Captioning</vt:lpstr>
      <vt:lpstr>An Image is worth 16 x 16 words</vt:lpstr>
      <vt:lpstr>State of the Art</vt:lpstr>
      <vt:lpstr>Vision Transformer (ViT)</vt:lpstr>
      <vt:lpstr>ViT: Learning similar features as CNN </vt:lpstr>
      <vt:lpstr>ViT vs SOTA - Performance</vt:lpstr>
      <vt:lpstr>Image Captioning with Transformers?</vt:lpstr>
      <vt:lpstr>Ed Questions</vt:lpstr>
      <vt:lpstr>Cost Function</vt:lpstr>
      <vt:lpstr>Data Splits</vt:lpstr>
      <vt:lpstr>Data Preprocessing</vt:lpstr>
      <vt:lpstr>Questions Please!</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Show, Attend and Tell: Neural Image Caption Generation with Visual Attention </dc:title>
  <dc:creator>Rohit Beri</dc:creator>
  <cp:lastModifiedBy>Rohit Beri</cp:lastModifiedBy>
  <cp:revision>283</cp:revision>
  <dcterms:created xsi:type="dcterms:W3CDTF">2020-10-27T08:18:03Z</dcterms:created>
  <dcterms:modified xsi:type="dcterms:W3CDTF">2020-10-29T06:47:56Z</dcterms:modified>
</cp:coreProperties>
</file>